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8" r:id="rId2"/>
    <p:sldId id="257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  <p:sldId id="278" r:id="rId23"/>
    <p:sldId id="279" r:id="rId24"/>
    <p:sldId id="280" r:id="rId25"/>
    <p:sldId id="281" r:id="rId26"/>
    <p:sldId id="282" r:id="rId27"/>
    <p:sldId id="283" r:id="rId28"/>
    <p:sldId id="284" r:id="rId29"/>
    <p:sldId id="285" r:id="rId30"/>
    <p:sldId id="286" r:id="rId31"/>
    <p:sldId id="288" r:id="rId32"/>
    <p:sldId id="289" r:id="rId33"/>
    <p:sldId id="290" r:id="rId34"/>
    <p:sldId id="287" r:id="rId35"/>
    <p:sldId id="291" r:id="rId36"/>
    <p:sldId id="294" r:id="rId37"/>
    <p:sldId id="292" r:id="rId38"/>
    <p:sldId id="293" r:id="rId39"/>
    <p:sldId id="295" r:id="rId40"/>
    <p:sldId id="296" r:id="rId41"/>
    <p:sldId id="297" r:id="rId42"/>
    <p:sldId id="298" r:id="rId43"/>
    <p:sldId id="299" r:id="rId44"/>
    <p:sldId id="300" r:id="rId45"/>
    <p:sldId id="301" r:id="rId46"/>
    <p:sldId id="302" r:id="rId47"/>
    <p:sldId id="303" r:id="rId4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BF7"/>
    <a:srgbClr val="FBFBF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24F0AD3-3F59-4247-BE7C-06925B73701A}" v="5" dt="2022-08-04T23:29:38.88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oheliaglen@outlook.es" userId="6d5a38d1e7c14b4a" providerId="LiveId" clId="{6D2197A1-D846-4A95-99CC-235D2656725F}"/>
    <pc:docChg chg="undo custSel addSld delSld modSld sldOrd">
      <pc:chgData name="noheliaglen@outlook.es" userId="6d5a38d1e7c14b4a" providerId="LiveId" clId="{6D2197A1-D846-4A95-99CC-235D2656725F}" dt="2022-06-28T15:40:12.034" v="4370" actId="20577"/>
      <pc:docMkLst>
        <pc:docMk/>
      </pc:docMkLst>
      <pc:sldChg chg="addSp delSp modSp mod setBg modAnim">
        <pc:chgData name="noheliaglen@outlook.es" userId="6d5a38d1e7c14b4a" providerId="LiveId" clId="{6D2197A1-D846-4A95-99CC-235D2656725F}" dt="2022-06-20T16:27:18.142" v="190" actId="27636"/>
        <pc:sldMkLst>
          <pc:docMk/>
          <pc:sldMk cId="2333257579" sldId="257"/>
        </pc:sldMkLst>
        <pc:spChg chg="mod">
          <ac:chgData name="noheliaglen@outlook.es" userId="6d5a38d1e7c14b4a" providerId="LiveId" clId="{6D2197A1-D846-4A95-99CC-235D2656725F}" dt="2022-06-20T16:27:18.142" v="190" actId="27636"/>
          <ac:spMkLst>
            <pc:docMk/>
            <pc:sldMk cId="2333257579" sldId="257"/>
            <ac:spMk id="2" creationId="{6FF67E32-8FED-2D9B-A6EE-9FBD8891E6C8}"/>
          </ac:spMkLst>
        </pc:spChg>
        <pc:spChg chg="del">
          <ac:chgData name="noheliaglen@outlook.es" userId="6d5a38d1e7c14b4a" providerId="LiveId" clId="{6D2197A1-D846-4A95-99CC-235D2656725F}" dt="2022-06-20T15:16:41.360" v="8" actId="931"/>
          <ac:spMkLst>
            <pc:docMk/>
            <pc:sldMk cId="2333257579" sldId="257"/>
            <ac:spMk id="3" creationId="{404E1659-1556-9D87-4BA6-216EFC8D1B48}"/>
          </ac:spMkLst>
        </pc:spChg>
        <pc:spChg chg="add del">
          <ac:chgData name="noheliaglen@outlook.es" userId="6d5a38d1e7c14b4a" providerId="LiveId" clId="{6D2197A1-D846-4A95-99CC-235D2656725F}" dt="2022-06-20T15:35:51.513" v="13" actId="26606"/>
          <ac:spMkLst>
            <pc:docMk/>
            <pc:sldMk cId="2333257579" sldId="257"/>
            <ac:spMk id="12" creationId="{7F57BEA8-497D-4AA8-8A18-BDCD696B25FE}"/>
          </ac:spMkLst>
        </pc:spChg>
        <pc:spChg chg="add del">
          <ac:chgData name="noheliaglen@outlook.es" userId="6d5a38d1e7c14b4a" providerId="LiveId" clId="{6D2197A1-D846-4A95-99CC-235D2656725F}" dt="2022-06-20T15:35:57.234" v="15" actId="26606"/>
          <ac:spMkLst>
            <pc:docMk/>
            <pc:sldMk cId="2333257579" sldId="257"/>
            <ac:spMk id="18" creationId="{A4AC5506-6312-4701-8D3C-40187889A947}"/>
          </ac:spMkLst>
        </pc:spChg>
        <pc:picChg chg="add mod">
          <ac:chgData name="noheliaglen@outlook.es" userId="6d5a38d1e7c14b4a" providerId="LiveId" clId="{6D2197A1-D846-4A95-99CC-235D2656725F}" dt="2022-06-20T16:27:17.902" v="189"/>
          <ac:picMkLst>
            <pc:docMk/>
            <pc:sldMk cId="2333257579" sldId="257"/>
            <ac:picMk id="5" creationId="{34CEFF35-2FEE-516C-82E6-357A133020E2}"/>
          </ac:picMkLst>
        </pc:picChg>
        <pc:cxnChg chg="add del">
          <ac:chgData name="noheliaglen@outlook.es" userId="6d5a38d1e7c14b4a" providerId="LiveId" clId="{6D2197A1-D846-4A95-99CC-235D2656725F}" dt="2022-06-20T15:35:51.513" v="13" actId="26606"/>
          <ac:cxnSpMkLst>
            <pc:docMk/>
            <pc:sldMk cId="2333257579" sldId="257"/>
            <ac:cxnSpMk id="10" creationId="{D2E961F1-4A28-4A5F-BBD4-6E400E5E6C75}"/>
          </ac:cxnSpMkLst>
        </pc:cxnChg>
        <pc:cxnChg chg="add del">
          <ac:chgData name="noheliaglen@outlook.es" userId="6d5a38d1e7c14b4a" providerId="LiveId" clId="{6D2197A1-D846-4A95-99CC-235D2656725F}" dt="2022-06-20T15:35:51.513" v="13" actId="26606"/>
          <ac:cxnSpMkLst>
            <pc:docMk/>
            <pc:sldMk cId="2333257579" sldId="257"/>
            <ac:cxnSpMk id="14" creationId="{A82415D3-DDE5-4D63-8CB3-23A5EC581B27}"/>
          </ac:cxnSpMkLst>
        </pc:cxnChg>
        <pc:cxnChg chg="add del">
          <ac:chgData name="noheliaglen@outlook.es" userId="6d5a38d1e7c14b4a" providerId="LiveId" clId="{6D2197A1-D846-4A95-99CC-235D2656725F}" dt="2022-06-20T15:35:51.513" v="13" actId="26606"/>
          <ac:cxnSpMkLst>
            <pc:docMk/>
            <pc:sldMk cId="2333257579" sldId="257"/>
            <ac:cxnSpMk id="16" creationId="{AD7193FB-6AE6-4B3B-8F89-56B55DD63B4D}"/>
          </ac:cxnSpMkLst>
        </pc:cxnChg>
      </pc:sldChg>
      <pc:sldChg chg="addSp modSp mod modAnim">
        <pc:chgData name="noheliaglen@outlook.es" userId="6d5a38d1e7c14b4a" providerId="LiveId" clId="{6D2197A1-D846-4A95-99CC-235D2656725F}" dt="2022-06-24T16:36:42.594" v="3529" actId="1076"/>
        <pc:sldMkLst>
          <pc:docMk/>
          <pc:sldMk cId="3102296878" sldId="258"/>
        </pc:sldMkLst>
        <pc:spChg chg="mod">
          <ac:chgData name="noheliaglen@outlook.es" userId="6d5a38d1e7c14b4a" providerId="LiveId" clId="{6D2197A1-D846-4A95-99CC-235D2656725F}" dt="2022-06-24T16:31:35.924" v="3452" actId="1076"/>
          <ac:spMkLst>
            <pc:docMk/>
            <pc:sldMk cId="3102296878" sldId="258"/>
            <ac:spMk id="2" creationId="{6C5ED99D-9B63-0BB8-56A6-282661891FEB}"/>
          </ac:spMkLst>
        </pc:spChg>
        <pc:spChg chg="add mod">
          <ac:chgData name="noheliaglen@outlook.es" userId="6d5a38d1e7c14b4a" providerId="LiveId" clId="{6D2197A1-D846-4A95-99CC-235D2656725F}" dt="2022-06-24T16:32:01.784" v="3473" actId="20577"/>
          <ac:spMkLst>
            <pc:docMk/>
            <pc:sldMk cId="3102296878" sldId="258"/>
            <ac:spMk id="3" creationId="{D1CB146A-1354-7AC8-1EAB-BFE422C4124A}"/>
          </ac:spMkLst>
        </pc:spChg>
        <pc:spChg chg="add mod">
          <ac:chgData name="noheliaglen@outlook.es" userId="6d5a38d1e7c14b4a" providerId="LiveId" clId="{6D2197A1-D846-4A95-99CC-235D2656725F}" dt="2022-06-24T16:32:42.787" v="3486" actId="1076"/>
          <ac:spMkLst>
            <pc:docMk/>
            <pc:sldMk cId="3102296878" sldId="258"/>
            <ac:spMk id="4" creationId="{80CF7143-68BC-FC49-1C92-DB021B6B70C7}"/>
          </ac:spMkLst>
        </pc:spChg>
        <pc:spChg chg="add mod">
          <ac:chgData name="noheliaglen@outlook.es" userId="6d5a38d1e7c14b4a" providerId="LiveId" clId="{6D2197A1-D846-4A95-99CC-235D2656725F}" dt="2022-06-24T16:33:14.564" v="3497" actId="1076"/>
          <ac:spMkLst>
            <pc:docMk/>
            <pc:sldMk cId="3102296878" sldId="258"/>
            <ac:spMk id="5" creationId="{C8858202-E5B6-7051-2414-CA147E4A3BF3}"/>
          </ac:spMkLst>
        </pc:spChg>
        <pc:spChg chg="add mod">
          <ac:chgData name="noheliaglen@outlook.es" userId="6d5a38d1e7c14b4a" providerId="LiveId" clId="{6D2197A1-D846-4A95-99CC-235D2656725F}" dt="2022-06-24T16:36:42.594" v="3529" actId="1076"/>
          <ac:spMkLst>
            <pc:docMk/>
            <pc:sldMk cId="3102296878" sldId="258"/>
            <ac:spMk id="6" creationId="{F88BC708-9ECF-4B9B-12CD-C346A4911412}"/>
          </ac:spMkLst>
        </pc:spChg>
      </pc:sldChg>
      <pc:sldChg chg="addSp delSp modSp add mod modAnim">
        <pc:chgData name="noheliaglen@outlook.es" userId="6d5a38d1e7c14b4a" providerId="LiveId" clId="{6D2197A1-D846-4A95-99CC-235D2656725F}" dt="2022-06-20T16:27:18.158" v="191" actId="27636"/>
        <pc:sldMkLst>
          <pc:docMk/>
          <pc:sldMk cId="2722820080" sldId="259"/>
        </pc:sldMkLst>
        <pc:spChg chg="mod">
          <ac:chgData name="noheliaglen@outlook.es" userId="6d5a38d1e7c14b4a" providerId="LiveId" clId="{6D2197A1-D846-4A95-99CC-235D2656725F}" dt="2022-06-20T16:27:18.158" v="191" actId="27636"/>
          <ac:spMkLst>
            <pc:docMk/>
            <pc:sldMk cId="2722820080" sldId="259"/>
            <ac:spMk id="2" creationId="{6FF67E32-8FED-2D9B-A6EE-9FBD8891E6C8}"/>
          </ac:spMkLst>
        </pc:spChg>
        <pc:spChg chg="del">
          <ac:chgData name="noheliaglen@outlook.es" userId="6d5a38d1e7c14b4a" providerId="LiveId" clId="{6D2197A1-D846-4A95-99CC-235D2656725F}" dt="2022-06-20T15:23:03.695" v="11"/>
          <ac:spMkLst>
            <pc:docMk/>
            <pc:sldMk cId="2722820080" sldId="259"/>
            <ac:spMk id="3" creationId="{404E1659-1556-9D87-4BA6-216EFC8D1B48}"/>
          </ac:spMkLst>
        </pc:spChg>
        <pc:picChg chg="add mod">
          <ac:chgData name="noheliaglen@outlook.es" userId="6d5a38d1e7c14b4a" providerId="LiveId" clId="{6D2197A1-D846-4A95-99CC-235D2656725F}" dt="2022-06-20T16:27:17.902" v="189"/>
          <ac:picMkLst>
            <pc:docMk/>
            <pc:sldMk cId="2722820080" sldId="259"/>
            <ac:picMk id="1026" creationId="{9A06A8DE-E014-C3DB-DF7B-98E79E60F676}"/>
          </ac:picMkLst>
        </pc:picChg>
      </pc:sldChg>
      <pc:sldChg chg="addSp delSp modSp new mod">
        <pc:chgData name="noheliaglen@outlook.es" userId="6d5a38d1e7c14b4a" providerId="LiveId" clId="{6D2197A1-D846-4A95-99CC-235D2656725F}" dt="2022-06-20T16:30:04.067" v="197" actId="1076"/>
        <pc:sldMkLst>
          <pc:docMk/>
          <pc:sldMk cId="457216233" sldId="260"/>
        </pc:sldMkLst>
        <pc:spChg chg="mod">
          <ac:chgData name="noheliaglen@outlook.es" userId="6d5a38d1e7c14b4a" providerId="LiveId" clId="{6D2197A1-D846-4A95-99CC-235D2656725F}" dt="2022-06-20T16:27:17.902" v="189"/>
          <ac:spMkLst>
            <pc:docMk/>
            <pc:sldMk cId="457216233" sldId="260"/>
            <ac:spMk id="2" creationId="{1711EE9C-3A20-2A9C-D907-D8D75CAB762F}"/>
          </ac:spMkLst>
        </pc:spChg>
        <pc:spChg chg="mod">
          <ac:chgData name="noheliaglen@outlook.es" userId="6d5a38d1e7c14b4a" providerId="LiveId" clId="{6D2197A1-D846-4A95-99CC-235D2656725F}" dt="2022-06-20T16:30:04.067" v="197" actId="1076"/>
          <ac:spMkLst>
            <pc:docMk/>
            <pc:sldMk cId="457216233" sldId="260"/>
            <ac:spMk id="3" creationId="{008F881A-7F20-6578-2246-DDC3BADDC007}"/>
          </ac:spMkLst>
        </pc:spChg>
        <pc:spChg chg="del">
          <ac:chgData name="noheliaglen@outlook.es" userId="6d5a38d1e7c14b4a" providerId="LiveId" clId="{6D2197A1-D846-4A95-99CC-235D2656725F}" dt="2022-06-20T16:24:49.272" v="185"/>
          <ac:spMkLst>
            <pc:docMk/>
            <pc:sldMk cId="457216233" sldId="260"/>
            <ac:spMk id="4" creationId="{5E81B04E-9EA6-864E-6A64-0E0A2E3A755C}"/>
          </ac:spMkLst>
        </pc:spChg>
        <pc:spChg chg="mod">
          <ac:chgData name="noheliaglen@outlook.es" userId="6d5a38d1e7c14b4a" providerId="LiveId" clId="{6D2197A1-D846-4A95-99CC-235D2656725F}" dt="2022-06-20T16:27:17.902" v="189"/>
          <ac:spMkLst>
            <pc:docMk/>
            <pc:sldMk cId="457216233" sldId="260"/>
            <ac:spMk id="5" creationId="{D36A473B-294A-E910-DFDE-C822E0098B12}"/>
          </ac:spMkLst>
        </pc:spChg>
        <pc:spChg chg="del mod">
          <ac:chgData name="noheliaglen@outlook.es" userId="6d5a38d1e7c14b4a" providerId="LiveId" clId="{6D2197A1-D846-4A95-99CC-235D2656725F}" dt="2022-06-20T16:29:14.527" v="193"/>
          <ac:spMkLst>
            <pc:docMk/>
            <pc:sldMk cId="457216233" sldId="260"/>
            <ac:spMk id="6" creationId="{58D41E66-5776-CCB7-3F73-0B911208C70A}"/>
          </ac:spMkLst>
        </pc:spChg>
        <pc:picChg chg="add mod">
          <ac:chgData name="noheliaglen@outlook.es" userId="6d5a38d1e7c14b4a" providerId="LiveId" clId="{6D2197A1-D846-4A95-99CC-235D2656725F}" dt="2022-06-20T16:30:01.292" v="196" actId="1076"/>
          <ac:picMkLst>
            <pc:docMk/>
            <pc:sldMk cId="457216233" sldId="260"/>
            <ac:picMk id="2050" creationId="{1E60F5E7-C87A-58DE-D64B-78DA87CC4179}"/>
          </ac:picMkLst>
        </pc:picChg>
        <pc:picChg chg="add mod">
          <ac:chgData name="noheliaglen@outlook.es" userId="6d5a38d1e7c14b4a" providerId="LiveId" clId="{6D2197A1-D846-4A95-99CC-235D2656725F}" dt="2022-06-20T16:29:47.097" v="194" actId="1076"/>
          <ac:picMkLst>
            <pc:docMk/>
            <pc:sldMk cId="457216233" sldId="260"/>
            <ac:picMk id="2052" creationId="{FEBD018C-8ABC-C543-62A1-D9A94999175A}"/>
          </ac:picMkLst>
        </pc:picChg>
      </pc:sldChg>
      <pc:sldChg chg="modSp new del mod">
        <pc:chgData name="noheliaglen@outlook.es" userId="6d5a38d1e7c14b4a" providerId="LiveId" clId="{6D2197A1-D846-4A95-99CC-235D2656725F}" dt="2022-06-20T16:22:05.327" v="137" actId="2696"/>
        <pc:sldMkLst>
          <pc:docMk/>
          <pc:sldMk cId="2191608573" sldId="260"/>
        </pc:sldMkLst>
        <pc:spChg chg="mod">
          <ac:chgData name="noheliaglen@outlook.es" userId="6d5a38d1e7c14b4a" providerId="LiveId" clId="{6D2197A1-D846-4A95-99CC-235D2656725F}" dt="2022-06-20T16:20:53.837" v="43" actId="20577"/>
          <ac:spMkLst>
            <pc:docMk/>
            <pc:sldMk cId="2191608573" sldId="260"/>
            <ac:spMk id="2" creationId="{56BD213C-B4CE-E6ED-DD17-CFA63FCADB88}"/>
          </ac:spMkLst>
        </pc:spChg>
        <pc:spChg chg="mod">
          <ac:chgData name="noheliaglen@outlook.es" userId="6d5a38d1e7c14b4a" providerId="LiveId" clId="{6D2197A1-D846-4A95-99CC-235D2656725F}" dt="2022-06-20T16:21:54.781" v="136" actId="20577"/>
          <ac:spMkLst>
            <pc:docMk/>
            <pc:sldMk cId="2191608573" sldId="260"/>
            <ac:spMk id="3" creationId="{2C41E40D-2D69-F098-3D47-F1CDE18D3341}"/>
          </ac:spMkLst>
        </pc:spChg>
      </pc:sldChg>
      <pc:sldChg chg="addSp delSp modSp new mod">
        <pc:chgData name="noheliaglen@outlook.es" userId="6d5a38d1e7c14b4a" providerId="LiveId" clId="{6D2197A1-D846-4A95-99CC-235D2656725F}" dt="2022-06-20T21:00:36.315" v="228" actId="1076"/>
        <pc:sldMkLst>
          <pc:docMk/>
          <pc:sldMk cId="927482106" sldId="261"/>
        </pc:sldMkLst>
        <pc:spChg chg="mod">
          <ac:chgData name="noheliaglen@outlook.es" userId="6d5a38d1e7c14b4a" providerId="LiveId" clId="{6D2197A1-D846-4A95-99CC-235D2656725F}" dt="2022-06-20T19:07:50.863" v="224" actId="14100"/>
          <ac:spMkLst>
            <pc:docMk/>
            <pc:sldMk cId="927482106" sldId="261"/>
            <ac:spMk id="2" creationId="{340F48DD-FB8F-8352-545B-72F895D6545E}"/>
          </ac:spMkLst>
        </pc:spChg>
        <pc:spChg chg="del">
          <ac:chgData name="noheliaglen@outlook.es" userId="6d5a38d1e7c14b4a" providerId="LiveId" clId="{6D2197A1-D846-4A95-99CC-235D2656725F}" dt="2022-06-20T19:00:58.446" v="213" actId="22"/>
          <ac:spMkLst>
            <pc:docMk/>
            <pc:sldMk cId="927482106" sldId="261"/>
            <ac:spMk id="3" creationId="{50E79A95-10FE-8C53-2301-7A04BA15C497}"/>
          </ac:spMkLst>
        </pc:spChg>
        <pc:spChg chg="add del mod">
          <ac:chgData name="noheliaglen@outlook.es" userId="6d5a38d1e7c14b4a" providerId="LiveId" clId="{6D2197A1-D846-4A95-99CC-235D2656725F}" dt="2022-06-20T21:00:28.791" v="227" actId="478"/>
          <ac:spMkLst>
            <pc:docMk/>
            <pc:sldMk cId="927482106" sldId="261"/>
            <ac:spMk id="4" creationId="{11A50493-8A6E-076A-5F6D-E79934D0F595}"/>
          </ac:spMkLst>
        </pc:spChg>
        <pc:spChg chg="add del mod">
          <ac:chgData name="noheliaglen@outlook.es" userId="6d5a38d1e7c14b4a" providerId="LiveId" clId="{6D2197A1-D846-4A95-99CC-235D2656725F}" dt="2022-06-20T19:07:03.492" v="218" actId="22"/>
          <ac:spMkLst>
            <pc:docMk/>
            <pc:sldMk cId="927482106" sldId="261"/>
            <ac:spMk id="7" creationId="{06FC3B33-EBE3-EBDD-852A-EE987F82A7A6}"/>
          </ac:spMkLst>
        </pc:spChg>
        <pc:picChg chg="add del mod ord">
          <ac:chgData name="noheliaglen@outlook.es" userId="6d5a38d1e7c14b4a" providerId="LiveId" clId="{6D2197A1-D846-4A95-99CC-235D2656725F}" dt="2022-06-20T19:06:59.799" v="217" actId="478"/>
          <ac:picMkLst>
            <pc:docMk/>
            <pc:sldMk cId="927482106" sldId="261"/>
            <ac:picMk id="5" creationId="{5E385AEC-6A59-4A4F-5EF9-D5B2D93CC1EF}"/>
          </ac:picMkLst>
        </pc:picChg>
        <pc:picChg chg="add mod">
          <ac:chgData name="noheliaglen@outlook.es" userId="6d5a38d1e7c14b4a" providerId="LiveId" clId="{6D2197A1-D846-4A95-99CC-235D2656725F}" dt="2022-06-20T21:00:36.315" v="228" actId="1076"/>
          <ac:picMkLst>
            <pc:docMk/>
            <pc:sldMk cId="927482106" sldId="261"/>
            <ac:picMk id="6" creationId="{389FCF93-45F4-2C09-F7E9-CBA96122FE4D}"/>
          </ac:picMkLst>
        </pc:picChg>
        <pc:picChg chg="add del mod ord">
          <ac:chgData name="noheliaglen@outlook.es" userId="6d5a38d1e7c14b4a" providerId="LiveId" clId="{6D2197A1-D846-4A95-99CC-235D2656725F}" dt="2022-06-20T21:00:15.504" v="225" actId="478"/>
          <ac:picMkLst>
            <pc:docMk/>
            <pc:sldMk cId="927482106" sldId="261"/>
            <ac:picMk id="9" creationId="{E1125815-AE93-3F9E-D884-DFC49FC06231}"/>
          </ac:picMkLst>
        </pc:picChg>
      </pc:sldChg>
      <pc:sldChg chg="new del">
        <pc:chgData name="noheliaglen@outlook.es" userId="6d5a38d1e7c14b4a" providerId="LiveId" clId="{6D2197A1-D846-4A95-99CC-235D2656725F}" dt="2022-06-20T18:55:15.121" v="199" actId="2696"/>
        <pc:sldMkLst>
          <pc:docMk/>
          <pc:sldMk cId="3188359453" sldId="261"/>
        </pc:sldMkLst>
      </pc:sldChg>
      <pc:sldChg chg="addSp delSp modSp new mod">
        <pc:chgData name="noheliaglen@outlook.es" userId="6d5a38d1e7c14b4a" providerId="LiveId" clId="{6D2197A1-D846-4A95-99CC-235D2656725F}" dt="2022-06-21T14:36:39.026" v="311" actId="1076"/>
        <pc:sldMkLst>
          <pc:docMk/>
          <pc:sldMk cId="2087678921" sldId="262"/>
        </pc:sldMkLst>
        <pc:spChg chg="mod">
          <ac:chgData name="noheliaglen@outlook.es" userId="6d5a38d1e7c14b4a" providerId="LiveId" clId="{6D2197A1-D846-4A95-99CC-235D2656725F}" dt="2022-06-21T14:29:53.956" v="280" actId="20577"/>
          <ac:spMkLst>
            <pc:docMk/>
            <pc:sldMk cId="2087678921" sldId="262"/>
            <ac:spMk id="2" creationId="{54A8114D-93E4-26C9-BA86-78C7D79B23F0}"/>
          </ac:spMkLst>
        </pc:spChg>
        <pc:spChg chg="del mod">
          <ac:chgData name="noheliaglen@outlook.es" userId="6d5a38d1e7c14b4a" providerId="LiveId" clId="{6D2197A1-D846-4A95-99CC-235D2656725F}" dt="2022-06-21T14:36:03.106" v="309"/>
          <ac:spMkLst>
            <pc:docMk/>
            <pc:sldMk cId="2087678921" sldId="262"/>
            <ac:spMk id="3" creationId="{36F9FBAB-A6EF-885E-A2FF-7A039920637B}"/>
          </ac:spMkLst>
        </pc:spChg>
        <pc:spChg chg="add mod">
          <ac:chgData name="noheliaglen@outlook.es" userId="6d5a38d1e7c14b4a" providerId="LiveId" clId="{6D2197A1-D846-4A95-99CC-235D2656725F}" dt="2022-06-21T14:36:39.026" v="311" actId="1076"/>
          <ac:spMkLst>
            <pc:docMk/>
            <pc:sldMk cId="2087678921" sldId="262"/>
            <ac:spMk id="4" creationId="{5FE30D32-4BCB-AD75-2DF7-1CBEA75253B0}"/>
          </ac:spMkLst>
        </pc:spChg>
        <pc:picChg chg="add mod">
          <ac:chgData name="noheliaglen@outlook.es" userId="6d5a38d1e7c14b4a" providerId="LiveId" clId="{6D2197A1-D846-4A95-99CC-235D2656725F}" dt="2022-06-21T14:36:27.127" v="310" actId="14100"/>
          <ac:picMkLst>
            <pc:docMk/>
            <pc:sldMk cId="2087678921" sldId="262"/>
            <ac:picMk id="1026" creationId="{105D7B66-12DE-E8ED-909E-4F41EFCFE98D}"/>
          </ac:picMkLst>
        </pc:picChg>
      </pc:sldChg>
      <pc:sldChg chg="addSp delSp modSp new mod">
        <pc:chgData name="noheliaglen@outlook.es" userId="6d5a38d1e7c14b4a" providerId="LiveId" clId="{6D2197A1-D846-4A95-99CC-235D2656725F}" dt="2022-06-21T16:00:12.032" v="464"/>
        <pc:sldMkLst>
          <pc:docMk/>
          <pc:sldMk cId="2933666481" sldId="263"/>
        </pc:sldMkLst>
        <pc:spChg chg="del">
          <ac:chgData name="noheliaglen@outlook.es" userId="6d5a38d1e7c14b4a" providerId="LiveId" clId="{6D2197A1-D846-4A95-99CC-235D2656725F}" dt="2022-06-21T14:37:50.948" v="334" actId="478"/>
          <ac:spMkLst>
            <pc:docMk/>
            <pc:sldMk cId="2933666481" sldId="263"/>
            <ac:spMk id="2" creationId="{126B671E-2F17-943C-336E-52EEED9381FD}"/>
          </ac:spMkLst>
        </pc:spChg>
        <pc:spChg chg="del">
          <ac:chgData name="noheliaglen@outlook.es" userId="6d5a38d1e7c14b4a" providerId="LiveId" clId="{6D2197A1-D846-4A95-99CC-235D2656725F}" dt="2022-06-21T14:47:35.686" v="336" actId="22"/>
          <ac:spMkLst>
            <pc:docMk/>
            <pc:sldMk cId="2933666481" sldId="263"/>
            <ac:spMk id="3" creationId="{C19BE8AC-FA50-B9EC-35F3-658006E756B3}"/>
          </ac:spMkLst>
        </pc:spChg>
        <pc:spChg chg="add mod">
          <ac:chgData name="noheliaglen@outlook.es" userId="6d5a38d1e7c14b4a" providerId="LiveId" clId="{6D2197A1-D846-4A95-99CC-235D2656725F}" dt="2022-06-21T14:37:57.626" v="335" actId="1076"/>
          <ac:spMkLst>
            <pc:docMk/>
            <pc:sldMk cId="2933666481" sldId="263"/>
            <ac:spMk id="4" creationId="{1AD1BD91-4D5B-36BD-8042-5413E1A2BF84}"/>
          </ac:spMkLst>
        </pc:spChg>
        <pc:spChg chg="add mod">
          <ac:chgData name="noheliaglen@outlook.es" userId="6d5a38d1e7c14b4a" providerId="LiveId" clId="{6D2197A1-D846-4A95-99CC-235D2656725F}" dt="2022-06-21T14:49:30.181" v="351" actId="20577"/>
          <ac:spMkLst>
            <pc:docMk/>
            <pc:sldMk cId="2933666481" sldId="263"/>
            <ac:spMk id="7" creationId="{AC8F3D12-552A-68CB-6754-880BF16E87F1}"/>
          </ac:spMkLst>
        </pc:spChg>
        <pc:spChg chg="add del mod">
          <ac:chgData name="noheliaglen@outlook.es" userId="6d5a38d1e7c14b4a" providerId="LiveId" clId="{6D2197A1-D846-4A95-99CC-235D2656725F}" dt="2022-06-21T16:00:12.032" v="464"/>
          <ac:spMkLst>
            <pc:docMk/>
            <pc:sldMk cId="2933666481" sldId="263"/>
            <ac:spMk id="9" creationId="{C8E0A676-4744-4079-6EE1-F77140C03649}"/>
          </ac:spMkLst>
        </pc:spChg>
        <pc:picChg chg="add del mod ord">
          <ac:chgData name="noheliaglen@outlook.es" userId="6d5a38d1e7c14b4a" providerId="LiveId" clId="{6D2197A1-D846-4A95-99CC-235D2656725F}" dt="2022-06-21T15:59:53.317" v="461" actId="21"/>
          <ac:picMkLst>
            <pc:docMk/>
            <pc:sldMk cId="2933666481" sldId="263"/>
            <ac:picMk id="6" creationId="{88109DA9-BCAB-F5D6-3A42-29D27F50EB72}"/>
          </ac:picMkLst>
        </pc:picChg>
        <pc:picChg chg="add mod">
          <ac:chgData name="noheliaglen@outlook.es" userId="6d5a38d1e7c14b4a" providerId="LiveId" clId="{6D2197A1-D846-4A95-99CC-235D2656725F}" dt="2022-06-21T16:00:12.032" v="464"/>
          <ac:picMkLst>
            <pc:docMk/>
            <pc:sldMk cId="2933666481" sldId="263"/>
            <ac:picMk id="10" creationId="{9B092725-E3D8-001F-BAA2-4DA22A75E851}"/>
          </ac:picMkLst>
        </pc:picChg>
      </pc:sldChg>
      <pc:sldChg chg="addSp delSp modSp new mod">
        <pc:chgData name="noheliaglen@outlook.es" userId="6d5a38d1e7c14b4a" providerId="LiveId" clId="{6D2197A1-D846-4A95-99CC-235D2656725F}" dt="2022-06-21T16:01:18.317" v="469" actId="20577"/>
        <pc:sldMkLst>
          <pc:docMk/>
          <pc:sldMk cId="1198689457" sldId="264"/>
        </pc:sldMkLst>
        <pc:spChg chg="mod">
          <ac:chgData name="noheliaglen@outlook.es" userId="6d5a38d1e7c14b4a" providerId="LiveId" clId="{6D2197A1-D846-4A95-99CC-235D2656725F}" dt="2022-06-21T14:49:38.506" v="360" actId="20577"/>
          <ac:spMkLst>
            <pc:docMk/>
            <pc:sldMk cId="1198689457" sldId="264"/>
            <ac:spMk id="2" creationId="{9C803DD4-58CD-39DB-5F74-A7DB94411BE4}"/>
          </ac:spMkLst>
        </pc:spChg>
        <pc:spChg chg="del">
          <ac:chgData name="noheliaglen@outlook.es" userId="6d5a38d1e7c14b4a" providerId="LiveId" clId="{6D2197A1-D846-4A95-99CC-235D2656725F}" dt="2022-06-21T14:50:56.595" v="361" actId="22"/>
          <ac:spMkLst>
            <pc:docMk/>
            <pc:sldMk cId="1198689457" sldId="264"/>
            <ac:spMk id="3" creationId="{A7FA5882-DD60-804D-19A0-792CA35CD8CA}"/>
          </ac:spMkLst>
        </pc:spChg>
        <pc:spChg chg="add mod">
          <ac:chgData name="noheliaglen@outlook.es" userId="6d5a38d1e7c14b4a" providerId="LiveId" clId="{6D2197A1-D846-4A95-99CC-235D2656725F}" dt="2022-06-21T16:01:18.317" v="469" actId="20577"/>
          <ac:spMkLst>
            <pc:docMk/>
            <pc:sldMk cId="1198689457" sldId="264"/>
            <ac:spMk id="8" creationId="{57DBF47B-D1DD-2E8D-359D-F02F0C79241D}"/>
          </ac:spMkLst>
        </pc:spChg>
        <pc:picChg chg="add del mod ord">
          <ac:chgData name="noheliaglen@outlook.es" userId="6d5a38d1e7c14b4a" providerId="LiveId" clId="{6D2197A1-D846-4A95-99CC-235D2656725F}" dt="2022-06-21T16:00:05.442" v="463" actId="21"/>
          <ac:picMkLst>
            <pc:docMk/>
            <pc:sldMk cId="1198689457" sldId="264"/>
            <ac:picMk id="5" creationId="{150A07DC-186F-B2CA-7854-237FD6BC958E}"/>
          </ac:picMkLst>
        </pc:picChg>
        <pc:picChg chg="add mod">
          <ac:chgData name="noheliaglen@outlook.es" userId="6d5a38d1e7c14b4a" providerId="LiveId" clId="{6D2197A1-D846-4A95-99CC-235D2656725F}" dt="2022-06-21T15:59:58.862" v="462"/>
          <ac:picMkLst>
            <pc:docMk/>
            <pc:sldMk cId="1198689457" sldId="264"/>
            <ac:picMk id="6" creationId="{35E2202F-25CF-EDAF-4B25-DF9AD4516C49}"/>
          </ac:picMkLst>
        </pc:picChg>
      </pc:sldChg>
      <pc:sldChg chg="addSp delSp modSp new mod">
        <pc:chgData name="noheliaglen@outlook.es" userId="6d5a38d1e7c14b4a" providerId="LiveId" clId="{6D2197A1-D846-4A95-99CC-235D2656725F}" dt="2022-06-21T14:56:14.975" v="393" actId="22"/>
        <pc:sldMkLst>
          <pc:docMk/>
          <pc:sldMk cId="2269055257" sldId="265"/>
        </pc:sldMkLst>
        <pc:spChg chg="mod">
          <ac:chgData name="noheliaglen@outlook.es" userId="6d5a38d1e7c14b4a" providerId="LiveId" clId="{6D2197A1-D846-4A95-99CC-235D2656725F}" dt="2022-06-21T14:51:57.895" v="392" actId="20577"/>
          <ac:spMkLst>
            <pc:docMk/>
            <pc:sldMk cId="2269055257" sldId="265"/>
            <ac:spMk id="2" creationId="{6599E367-3BB1-AB42-ACE4-895D3DEC1FB8}"/>
          </ac:spMkLst>
        </pc:spChg>
        <pc:spChg chg="del">
          <ac:chgData name="noheliaglen@outlook.es" userId="6d5a38d1e7c14b4a" providerId="LiveId" clId="{6D2197A1-D846-4A95-99CC-235D2656725F}" dt="2022-06-21T14:56:14.975" v="393" actId="22"/>
          <ac:spMkLst>
            <pc:docMk/>
            <pc:sldMk cId="2269055257" sldId="265"/>
            <ac:spMk id="3" creationId="{704CB091-1978-8394-CEB1-D53B1F497435}"/>
          </ac:spMkLst>
        </pc:spChg>
        <pc:picChg chg="add mod ord">
          <ac:chgData name="noheliaglen@outlook.es" userId="6d5a38d1e7c14b4a" providerId="LiveId" clId="{6D2197A1-D846-4A95-99CC-235D2656725F}" dt="2022-06-21T14:56:14.975" v="393" actId="22"/>
          <ac:picMkLst>
            <pc:docMk/>
            <pc:sldMk cId="2269055257" sldId="265"/>
            <ac:picMk id="5" creationId="{6810D464-BACC-B638-D599-561835B64135}"/>
          </ac:picMkLst>
        </pc:picChg>
      </pc:sldChg>
      <pc:sldChg chg="addSp delSp modSp new mod">
        <pc:chgData name="noheliaglen@outlook.es" userId="6d5a38d1e7c14b4a" providerId="LiveId" clId="{6D2197A1-D846-4A95-99CC-235D2656725F}" dt="2022-06-21T14:57:42.302" v="402" actId="1076"/>
        <pc:sldMkLst>
          <pc:docMk/>
          <pc:sldMk cId="980271092" sldId="266"/>
        </pc:sldMkLst>
        <pc:spChg chg="mod">
          <ac:chgData name="noheliaglen@outlook.es" userId="6d5a38d1e7c14b4a" providerId="LiveId" clId="{6D2197A1-D846-4A95-99CC-235D2656725F}" dt="2022-06-21T14:56:45.096" v="400" actId="20577"/>
          <ac:spMkLst>
            <pc:docMk/>
            <pc:sldMk cId="980271092" sldId="266"/>
            <ac:spMk id="2" creationId="{75831961-65B6-5604-905B-D4C6167B66BB}"/>
          </ac:spMkLst>
        </pc:spChg>
        <pc:spChg chg="del">
          <ac:chgData name="noheliaglen@outlook.es" userId="6d5a38d1e7c14b4a" providerId="LiveId" clId="{6D2197A1-D846-4A95-99CC-235D2656725F}" dt="2022-06-21T14:57:38.366" v="401" actId="22"/>
          <ac:spMkLst>
            <pc:docMk/>
            <pc:sldMk cId="980271092" sldId="266"/>
            <ac:spMk id="3" creationId="{C63804CB-903C-C1A9-F0B9-F3ACBBB69248}"/>
          </ac:spMkLst>
        </pc:spChg>
        <pc:picChg chg="add mod ord">
          <ac:chgData name="noheliaglen@outlook.es" userId="6d5a38d1e7c14b4a" providerId="LiveId" clId="{6D2197A1-D846-4A95-99CC-235D2656725F}" dt="2022-06-21T14:57:42.302" v="402" actId="1076"/>
          <ac:picMkLst>
            <pc:docMk/>
            <pc:sldMk cId="980271092" sldId="266"/>
            <ac:picMk id="5" creationId="{A84096C0-19A9-2835-1B67-51E11300B404}"/>
          </ac:picMkLst>
        </pc:picChg>
      </pc:sldChg>
      <pc:sldChg chg="addSp delSp modSp new mod">
        <pc:chgData name="noheliaglen@outlook.es" userId="6d5a38d1e7c14b4a" providerId="LiveId" clId="{6D2197A1-D846-4A95-99CC-235D2656725F}" dt="2022-06-21T15:18:36.325" v="448" actId="14100"/>
        <pc:sldMkLst>
          <pc:docMk/>
          <pc:sldMk cId="1856793362" sldId="267"/>
        </pc:sldMkLst>
        <pc:spChg chg="mod">
          <ac:chgData name="noheliaglen@outlook.es" userId="6d5a38d1e7c14b4a" providerId="LiveId" clId="{6D2197A1-D846-4A95-99CC-235D2656725F}" dt="2022-06-21T15:02:07.570" v="417" actId="20577"/>
          <ac:spMkLst>
            <pc:docMk/>
            <pc:sldMk cId="1856793362" sldId="267"/>
            <ac:spMk id="2" creationId="{1C4E21F1-2881-2A5E-4D8B-3FDF30134F1C}"/>
          </ac:spMkLst>
        </pc:spChg>
        <pc:spChg chg="del">
          <ac:chgData name="noheliaglen@outlook.es" userId="6d5a38d1e7c14b4a" providerId="LiveId" clId="{6D2197A1-D846-4A95-99CC-235D2656725F}" dt="2022-06-21T15:02:10.135" v="418" actId="22"/>
          <ac:spMkLst>
            <pc:docMk/>
            <pc:sldMk cId="1856793362" sldId="267"/>
            <ac:spMk id="3" creationId="{97940ECD-BDB6-E6B1-34FF-02A4329BDCE7}"/>
          </ac:spMkLst>
        </pc:spChg>
        <pc:picChg chg="add mod ord">
          <ac:chgData name="noheliaglen@outlook.es" userId="6d5a38d1e7c14b4a" providerId="LiveId" clId="{6D2197A1-D846-4A95-99CC-235D2656725F}" dt="2022-06-21T15:18:36.325" v="448" actId="14100"/>
          <ac:picMkLst>
            <pc:docMk/>
            <pc:sldMk cId="1856793362" sldId="267"/>
            <ac:picMk id="5" creationId="{1AF362A5-DB37-1384-04A6-71B606B87CB5}"/>
          </ac:picMkLst>
        </pc:picChg>
      </pc:sldChg>
      <pc:sldChg chg="addSp delSp modSp new mod">
        <pc:chgData name="noheliaglen@outlook.es" userId="6d5a38d1e7c14b4a" providerId="LiveId" clId="{6D2197A1-D846-4A95-99CC-235D2656725F}" dt="2022-06-21T15:18:29.134" v="447" actId="14100"/>
        <pc:sldMkLst>
          <pc:docMk/>
          <pc:sldMk cId="1448802814" sldId="268"/>
        </pc:sldMkLst>
        <pc:spChg chg="mod">
          <ac:chgData name="noheliaglen@outlook.es" userId="6d5a38d1e7c14b4a" providerId="LiveId" clId="{6D2197A1-D846-4A95-99CC-235D2656725F}" dt="2022-06-21T15:18:16.903" v="445" actId="20577"/>
          <ac:spMkLst>
            <pc:docMk/>
            <pc:sldMk cId="1448802814" sldId="268"/>
            <ac:spMk id="2" creationId="{ABC21169-DB10-7EFC-075E-B26179C11D86}"/>
          </ac:spMkLst>
        </pc:spChg>
        <pc:spChg chg="del">
          <ac:chgData name="noheliaglen@outlook.es" userId="6d5a38d1e7c14b4a" providerId="LiveId" clId="{6D2197A1-D846-4A95-99CC-235D2656725F}" dt="2022-06-21T15:18:22.535" v="446" actId="22"/>
          <ac:spMkLst>
            <pc:docMk/>
            <pc:sldMk cId="1448802814" sldId="268"/>
            <ac:spMk id="3" creationId="{31B9E4E8-F306-90E4-7C70-266D33DEB253}"/>
          </ac:spMkLst>
        </pc:spChg>
        <pc:picChg chg="add mod ord">
          <ac:chgData name="noheliaglen@outlook.es" userId="6d5a38d1e7c14b4a" providerId="LiveId" clId="{6D2197A1-D846-4A95-99CC-235D2656725F}" dt="2022-06-21T15:18:29.134" v="447" actId="14100"/>
          <ac:picMkLst>
            <pc:docMk/>
            <pc:sldMk cId="1448802814" sldId="268"/>
            <ac:picMk id="5" creationId="{73ABA32F-634F-6A11-5B87-B77938D6DF83}"/>
          </ac:picMkLst>
        </pc:picChg>
      </pc:sldChg>
      <pc:sldChg chg="addSp delSp modSp new mod">
        <pc:chgData name="noheliaglen@outlook.es" userId="6d5a38d1e7c14b4a" providerId="LiveId" clId="{6D2197A1-D846-4A95-99CC-235D2656725F}" dt="2022-06-21T15:22:31.052" v="460" actId="14100"/>
        <pc:sldMkLst>
          <pc:docMk/>
          <pc:sldMk cId="4066542901" sldId="269"/>
        </pc:sldMkLst>
        <pc:spChg chg="mod">
          <ac:chgData name="noheliaglen@outlook.es" userId="6d5a38d1e7c14b4a" providerId="LiveId" clId="{6D2197A1-D846-4A95-99CC-235D2656725F}" dt="2022-06-21T15:20:06.375" v="458" actId="20577"/>
          <ac:spMkLst>
            <pc:docMk/>
            <pc:sldMk cId="4066542901" sldId="269"/>
            <ac:spMk id="2" creationId="{F847EBEA-9970-4A56-8087-2B04A0DD1C94}"/>
          </ac:spMkLst>
        </pc:spChg>
        <pc:spChg chg="del">
          <ac:chgData name="noheliaglen@outlook.es" userId="6d5a38d1e7c14b4a" providerId="LiveId" clId="{6D2197A1-D846-4A95-99CC-235D2656725F}" dt="2022-06-21T15:22:25.415" v="459" actId="22"/>
          <ac:spMkLst>
            <pc:docMk/>
            <pc:sldMk cId="4066542901" sldId="269"/>
            <ac:spMk id="3" creationId="{2F189827-999A-9CEF-3055-EBD7A3325308}"/>
          </ac:spMkLst>
        </pc:spChg>
        <pc:picChg chg="add mod ord">
          <ac:chgData name="noheliaglen@outlook.es" userId="6d5a38d1e7c14b4a" providerId="LiveId" clId="{6D2197A1-D846-4A95-99CC-235D2656725F}" dt="2022-06-21T15:22:31.052" v="460" actId="14100"/>
          <ac:picMkLst>
            <pc:docMk/>
            <pc:sldMk cId="4066542901" sldId="269"/>
            <ac:picMk id="5" creationId="{27BB16A4-62F7-C793-17F9-77FF8274AE2A}"/>
          </ac:picMkLst>
        </pc:picChg>
      </pc:sldChg>
      <pc:sldChg chg="addSp delSp modSp new mod">
        <pc:chgData name="noheliaglen@outlook.es" userId="6d5a38d1e7c14b4a" providerId="LiveId" clId="{6D2197A1-D846-4A95-99CC-235D2656725F}" dt="2022-06-21T20:07:29.438" v="651" actId="20577"/>
        <pc:sldMkLst>
          <pc:docMk/>
          <pc:sldMk cId="3705857270" sldId="270"/>
        </pc:sldMkLst>
        <pc:spChg chg="del">
          <ac:chgData name="noheliaglen@outlook.es" userId="6d5a38d1e7c14b4a" providerId="LiveId" clId="{6D2197A1-D846-4A95-99CC-235D2656725F}" dt="2022-06-21T18:47:16.867" v="471" actId="478"/>
          <ac:spMkLst>
            <pc:docMk/>
            <pc:sldMk cId="3705857270" sldId="270"/>
            <ac:spMk id="2" creationId="{F549CB62-1845-91EE-108A-57A296D0A1FE}"/>
          </ac:spMkLst>
        </pc:spChg>
        <pc:spChg chg="mod">
          <ac:chgData name="noheliaglen@outlook.es" userId="6d5a38d1e7c14b4a" providerId="LiveId" clId="{6D2197A1-D846-4A95-99CC-235D2656725F}" dt="2022-06-21T20:07:29.438" v="651" actId="20577"/>
          <ac:spMkLst>
            <pc:docMk/>
            <pc:sldMk cId="3705857270" sldId="270"/>
            <ac:spMk id="3" creationId="{80D785E4-A02E-E825-5672-2867BA7A37F9}"/>
          </ac:spMkLst>
        </pc:spChg>
        <pc:spChg chg="add mod">
          <ac:chgData name="noheliaglen@outlook.es" userId="6d5a38d1e7c14b4a" providerId="LiveId" clId="{6D2197A1-D846-4A95-99CC-235D2656725F}" dt="2022-06-21T18:47:38.745" v="482" actId="20577"/>
          <ac:spMkLst>
            <pc:docMk/>
            <pc:sldMk cId="3705857270" sldId="270"/>
            <ac:spMk id="4" creationId="{AD7164B4-AC40-193B-0C25-D09FC1D7A5D6}"/>
          </ac:spMkLst>
        </pc:spChg>
      </pc:sldChg>
      <pc:sldChg chg="addSp delSp modSp new mod">
        <pc:chgData name="noheliaglen@outlook.es" userId="6d5a38d1e7c14b4a" providerId="LiveId" clId="{6D2197A1-D846-4A95-99CC-235D2656725F}" dt="2022-06-21T20:17:30.578" v="752" actId="255"/>
        <pc:sldMkLst>
          <pc:docMk/>
          <pc:sldMk cId="1467369704" sldId="271"/>
        </pc:sldMkLst>
        <pc:spChg chg="add del mod">
          <ac:chgData name="noheliaglen@outlook.es" userId="6d5a38d1e7c14b4a" providerId="LiveId" clId="{6D2197A1-D846-4A95-99CC-235D2656725F}" dt="2022-06-21T20:08:32.167" v="678"/>
          <ac:spMkLst>
            <pc:docMk/>
            <pc:sldMk cId="1467369704" sldId="271"/>
            <ac:spMk id="2" creationId="{7394CAC7-DC5B-BD6F-4055-151E596276BA}"/>
          </ac:spMkLst>
        </pc:spChg>
        <pc:spChg chg="add mod">
          <ac:chgData name="noheliaglen@outlook.es" userId="6d5a38d1e7c14b4a" providerId="LiveId" clId="{6D2197A1-D846-4A95-99CC-235D2656725F}" dt="2022-06-21T20:10:37.615" v="682" actId="1076"/>
          <ac:spMkLst>
            <pc:docMk/>
            <pc:sldMk cId="1467369704" sldId="271"/>
            <ac:spMk id="3" creationId="{B4032607-2BFF-B227-D0E2-998E6D8BA3BB}"/>
          </ac:spMkLst>
        </pc:spChg>
        <pc:spChg chg="add mod">
          <ac:chgData name="noheliaglen@outlook.es" userId="6d5a38d1e7c14b4a" providerId="LiveId" clId="{6D2197A1-D846-4A95-99CC-235D2656725F}" dt="2022-06-21T20:11:30.949" v="700" actId="2711"/>
          <ac:spMkLst>
            <pc:docMk/>
            <pc:sldMk cId="1467369704" sldId="271"/>
            <ac:spMk id="4" creationId="{1DB8FAF0-B989-4F93-9C14-0A37A593884B}"/>
          </ac:spMkLst>
        </pc:spChg>
        <pc:spChg chg="add del mod">
          <ac:chgData name="noheliaglen@outlook.es" userId="6d5a38d1e7c14b4a" providerId="LiveId" clId="{6D2197A1-D846-4A95-99CC-235D2656725F}" dt="2022-06-21T20:11:46.231" v="703"/>
          <ac:spMkLst>
            <pc:docMk/>
            <pc:sldMk cId="1467369704" sldId="271"/>
            <ac:spMk id="5" creationId="{00761A10-9C76-B1DA-A2F7-ED3993FF0304}"/>
          </ac:spMkLst>
        </pc:spChg>
        <pc:spChg chg="add mod">
          <ac:chgData name="noheliaglen@outlook.es" userId="6d5a38d1e7c14b4a" providerId="LiveId" clId="{6D2197A1-D846-4A95-99CC-235D2656725F}" dt="2022-06-21T20:12:37.953" v="720" actId="2711"/>
          <ac:spMkLst>
            <pc:docMk/>
            <pc:sldMk cId="1467369704" sldId="271"/>
            <ac:spMk id="6" creationId="{F00EF6CC-5DD4-5840-8DB8-BD72AC31F2B3}"/>
          </ac:spMkLst>
        </pc:spChg>
        <pc:spChg chg="add del mod">
          <ac:chgData name="noheliaglen@outlook.es" userId="6d5a38d1e7c14b4a" providerId="LiveId" clId="{6D2197A1-D846-4A95-99CC-235D2656725F}" dt="2022-06-21T20:13:43.953" v="724"/>
          <ac:spMkLst>
            <pc:docMk/>
            <pc:sldMk cId="1467369704" sldId="271"/>
            <ac:spMk id="7" creationId="{CF6CC70C-97F7-4EB1-1BB8-E4134F72F255}"/>
          </ac:spMkLst>
        </pc:spChg>
        <pc:spChg chg="add mod">
          <ac:chgData name="noheliaglen@outlook.es" userId="6d5a38d1e7c14b4a" providerId="LiveId" clId="{6D2197A1-D846-4A95-99CC-235D2656725F}" dt="2022-06-21T20:15:03.818" v="735" actId="1076"/>
          <ac:spMkLst>
            <pc:docMk/>
            <pc:sldMk cId="1467369704" sldId="271"/>
            <ac:spMk id="8" creationId="{B5BF4A2D-A231-22FF-438C-734B52D191B4}"/>
          </ac:spMkLst>
        </pc:spChg>
        <pc:spChg chg="add mod">
          <ac:chgData name="noheliaglen@outlook.es" userId="6d5a38d1e7c14b4a" providerId="LiveId" clId="{6D2197A1-D846-4A95-99CC-235D2656725F}" dt="2022-06-21T20:17:30.578" v="752" actId="255"/>
          <ac:spMkLst>
            <pc:docMk/>
            <pc:sldMk cId="1467369704" sldId="271"/>
            <ac:spMk id="9" creationId="{14288633-DDD5-DDB5-A7D6-4281EDCFD2BF}"/>
          </ac:spMkLst>
        </pc:spChg>
      </pc:sldChg>
      <pc:sldChg chg="addSp delSp modSp new mod">
        <pc:chgData name="noheliaglen@outlook.es" userId="6d5a38d1e7c14b4a" providerId="LiveId" clId="{6D2197A1-D846-4A95-99CC-235D2656725F}" dt="2022-06-22T15:02:21.278" v="1101" actId="14100"/>
        <pc:sldMkLst>
          <pc:docMk/>
          <pc:sldMk cId="1939886300" sldId="272"/>
        </pc:sldMkLst>
        <pc:spChg chg="del">
          <ac:chgData name="noheliaglen@outlook.es" userId="6d5a38d1e7c14b4a" providerId="LiveId" clId="{6D2197A1-D846-4A95-99CC-235D2656725F}" dt="2022-06-22T14:48:43.211" v="754" actId="478"/>
          <ac:spMkLst>
            <pc:docMk/>
            <pc:sldMk cId="1939886300" sldId="272"/>
            <ac:spMk id="2" creationId="{9E7A17C2-6102-B31F-1118-C107C4193004}"/>
          </ac:spMkLst>
        </pc:spChg>
        <pc:spChg chg="mod">
          <ac:chgData name="noheliaglen@outlook.es" userId="6d5a38d1e7c14b4a" providerId="LiveId" clId="{6D2197A1-D846-4A95-99CC-235D2656725F}" dt="2022-06-22T15:02:16.058" v="1100" actId="1076"/>
          <ac:spMkLst>
            <pc:docMk/>
            <pc:sldMk cId="1939886300" sldId="272"/>
            <ac:spMk id="3" creationId="{B86D8F2B-5319-476F-62E3-472E0EE7D830}"/>
          </ac:spMkLst>
        </pc:spChg>
        <pc:spChg chg="add mod">
          <ac:chgData name="noheliaglen@outlook.es" userId="6d5a38d1e7c14b4a" providerId="LiveId" clId="{6D2197A1-D846-4A95-99CC-235D2656725F}" dt="2022-06-22T15:02:06.794" v="1098" actId="1076"/>
          <ac:spMkLst>
            <pc:docMk/>
            <pc:sldMk cId="1939886300" sldId="272"/>
            <ac:spMk id="4" creationId="{003B5425-FA2F-FD94-7A74-E895AEA2FB93}"/>
          </ac:spMkLst>
        </pc:spChg>
        <pc:spChg chg="add mod">
          <ac:chgData name="noheliaglen@outlook.es" userId="6d5a38d1e7c14b4a" providerId="LiveId" clId="{6D2197A1-D846-4A95-99CC-235D2656725F}" dt="2022-06-22T15:02:11.382" v="1099" actId="1076"/>
          <ac:spMkLst>
            <pc:docMk/>
            <pc:sldMk cId="1939886300" sldId="272"/>
            <ac:spMk id="5" creationId="{B91FFC50-3254-5BDA-B97E-F6A7AABE38B6}"/>
          </ac:spMkLst>
        </pc:spChg>
        <pc:picChg chg="add mod">
          <ac:chgData name="noheliaglen@outlook.es" userId="6d5a38d1e7c14b4a" providerId="LiveId" clId="{6D2197A1-D846-4A95-99CC-235D2656725F}" dt="2022-06-22T15:02:21.278" v="1101" actId="14100"/>
          <ac:picMkLst>
            <pc:docMk/>
            <pc:sldMk cId="1939886300" sldId="272"/>
            <ac:picMk id="7" creationId="{86440ABF-5EF5-C949-4FEC-3755A93F1402}"/>
          </ac:picMkLst>
        </pc:picChg>
      </pc:sldChg>
      <pc:sldChg chg="addSp delSp modSp new mod">
        <pc:chgData name="noheliaglen@outlook.es" userId="6d5a38d1e7c14b4a" providerId="LiveId" clId="{6D2197A1-D846-4A95-99CC-235D2656725F}" dt="2022-06-22T15:22:33.221" v="1522" actId="20577"/>
        <pc:sldMkLst>
          <pc:docMk/>
          <pc:sldMk cId="3073295606" sldId="273"/>
        </pc:sldMkLst>
        <pc:spChg chg="mod">
          <ac:chgData name="noheliaglen@outlook.es" userId="6d5a38d1e7c14b4a" providerId="LiveId" clId="{6D2197A1-D846-4A95-99CC-235D2656725F}" dt="2022-06-22T15:22:27.109" v="1520" actId="1076"/>
          <ac:spMkLst>
            <pc:docMk/>
            <pc:sldMk cId="3073295606" sldId="273"/>
            <ac:spMk id="2" creationId="{517F3878-62A1-3471-D229-F82844CA585F}"/>
          </ac:spMkLst>
        </pc:spChg>
        <pc:spChg chg="del">
          <ac:chgData name="noheliaglen@outlook.es" userId="6d5a38d1e7c14b4a" providerId="LiveId" clId="{6D2197A1-D846-4A95-99CC-235D2656725F}" dt="2022-06-22T15:19:42.327" v="1328" actId="22"/>
          <ac:spMkLst>
            <pc:docMk/>
            <pc:sldMk cId="3073295606" sldId="273"/>
            <ac:spMk id="3" creationId="{360834D9-88E9-83A4-8BE5-E480AA435F26}"/>
          </ac:spMkLst>
        </pc:spChg>
        <pc:spChg chg="add mod">
          <ac:chgData name="noheliaglen@outlook.es" userId="6d5a38d1e7c14b4a" providerId="LiveId" clId="{6D2197A1-D846-4A95-99CC-235D2656725F}" dt="2022-06-22T15:22:33.221" v="1522" actId="20577"/>
          <ac:spMkLst>
            <pc:docMk/>
            <pc:sldMk cId="3073295606" sldId="273"/>
            <ac:spMk id="6" creationId="{F1A27690-6EAC-3982-8608-D5B26D008208}"/>
          </ac:spMkLst>
        </pc:spChg>
        <pc:picChg chg="add mod ord">
          <ac:chgData name="noheliaglen@outlook.es" userId="6d5a38d1e7c14b4a" providerId="LiveId" clId="{6D2197A1-D846-4A95-99CC-235D2656725F}" dt="2022-06-22T15:19:49.892" v="1329" actId="14100"/>
          <ac:picMkLst>
            <pc:docMk/>
            <pc:sldMk cId="3073295606" sldId="273"/>
            <ac:picMk id="5" creationId="{CDF7F845-E5C9-2504-337A-B24727D387F9}"/>
          </ac:picMkLst>
        </pc:picChg>
      </pc:sldChg>
      <pc:sldChg chg="addSp delSp modSp new mod">
        <pc:chgData name="noheliaglen@outlook.es" userId="6d5a38d1e7c14b4a" providerId="LiveId" clId="{6D2197A1-D846-4A95-99CC-235D2656725F}" dt="2022-06-22T15:58:18.638" v="1559" actId="20577"/>
        <pc:sldMkLst>
          <pc:docMk/>
          <pc:sldMk cId="2761695472" sldId="274"/>
        </pc:sldMkLst>
        <pc:spChg chg="mod">
          <ac:chgData name="noheliaglen@outlook.es" userId="6d5a38d1e7c14b4a" providerId="LiveId" clId="{6D2197A1-D846-4A95-99CC-235D2656725F}" dt="2022-06-22T15:09:28.328" v="1135" actId="14100"/>
          <ac:spMkLst>
            <pc:docMk/>
            <pc:sldMk cId="2761695472" sldId="274"/>
            <ac:spMk id="2" creationId="{4EF37A0F-851E-2F45-3BB9-6889677F5F8B}"/>
          </ac:spMkLst>
        </pc:spChg>
        <pc:spChg chg="del">
          <ac:chgData name="noheliaglen@outlook.es" userId="6d5a38d1e7c14b4a" providerId="LiveId" clId="{6D2197A1-D846-4A95-99CC-235D2656725F}" dt="2022-06-22T15:09:04.727" v="1133" actId="22"/>
          <ac:spMkLst>
            <pc:docMk/>
            <pc:sldMk cId="2761695472" sldId="274"/>
            <ac:spMk id="3" creationId="{2C641846-104A-E8D7-3269-49C43662C7C8}"/>
          </ac:spMkLst>
        </pc:spChg>
        <pc:spChg chg="add del mod">
          <ac:chgData name="noheliaglen@outlook.es" userId="6d5a38d1e7c14b4a" providerId="LiveId" clId="{6D2197A1-D846-4A95-99CC-235D2656725F}" dt="2022-06-22T15:09:29.378" v="1137"/>
          <ac:spMkLst>
            <pc:docMk/>
            <pc:sldMk cId="2761695472" sldId="274"/>
            <ac:spMk id="6" creationId="{73E375FC-B406-6EA7-CE64-F312F52F5266}"/>
          </ac:spMkLst>
        </pc:spChg>
        <pc:spChg chg="add del mod">
          <ac:chgData name="noheliaglen@outlook.es" userId="6d5a38d1e7c14b4a" providerId="LiveId" clId="{6D2197A1-D846-4A95-99CC-235D2656725F}" dt="2022-06-22T15:10:29.962" v="1237" actId="478"/>
          <ac:spMkLst>
            <pc:docMk/>
            <pc:sldMk cId="2761695472" sldId="274"/>
            <ac:spMk id="7" creationId="{43035298-7940-F245-D235-0CA84E5700FB}"/>
          </ac:spMkLst>
        </pc:spChg>
        <pc:spChg chg="add mod">
          <ac:chgData name="noheliaglen@outlook.es" userId="6d5a38d1e7c14b4a" providerId="LiveId" clId="{6D2197A1-D846-4A95-99CC-235D2656725F}" dt="2022-06-22T15:11:55.937" v="1323" actId="14100"/>
          <ac:spMkLst>
            <pc:docMk/>
            <pc:sldMk cId="2761695472" sldId="274"/>
            <ac:spMk id="8" creationId="{6E113C79-C98F-3DEF-8AA2-1851AC642259}"/>
          </ac:spMkLst>
        </pc:spChg>
        <pc:spChg chg="add">
          <ac:chgData name="noheliaglen@outlook.es" userId="6d5a38d1e7c14b4a" providerId="LiveId" clId="{6D2197A1-D846-4A95-99CC-235D2656725F}" dt="2022-06-22T15:31:12.062" v="1523"/>
          <ac:spMkLst>
            <pc:docMk/>
            <pc:sldMk cId="2761695472" sldId="274"/>
            <ac:spMk id="9" creationId="{471D39D9-1AE2-961E-AE28-5AB1E6ACCC75}"/>
          </ac:spMkLst>
        </pc:spChg>
        <pc:spChg chg="add del mod">
          <ac:chgData name="noheliaglen@outlook.es" userId="6d5a38d1e7c14b4a" providerId="LiveId" clId="{6D2197A1-D846-4A95-99CC-235D2656725F}" dt="2022-06-22T15:31:35.132" v="1528" actId="478"/>
          <ac:spMkLst>
            <pc:docMk/>
            <pc:sldMk cId="2761695472" sldId="274"/>
            <ac:spMk id="10" creationId="{5368F824-A6B0-CA57-6976-374A149BCD55}"/>
          </ac:spMkLst>
        </pc:spChg>
        <pc:spChg chg="add del mod">
          <ac:chgData name="noheliaglen@outlook.es" userId="6d5a38d1e7c14b4a" providerId="LiveId" clId="{6D2197A1-D846-4A95-99CC-235D2656725F}" dt="2022-06-22T15:53:49.209" v="1536" actId="22"/>
          <ac:spMkLst>
            <pc:docMk/>
            <pc:sldMk cId="2761695472" sldId="274"/>
            <ac:spMk id="14" creationId="{0803421F-10D9-213C-D606-02D8F32F1351}"/>
          </ac:spMkLst>
        </pc:spChg>
        <pc:spChg chg="add mod">
          <ac:chgData name="noheliaglen@outlook.es" userId="6d5a38d1e7c14b4a" providerId="LiveId" clId="{6D2197A1-D846-4A95-99CC-235D2656725F}" dt="2022-06-22T15:58:18.638" v="1559" actId="20577"/>
          <ac:spMkLst>
            <pc:docMk/>
            <pc:sldMk cId="2761695472" sldId="274"/>
            <ac:spMk id="19" creationId="{57A3F6C5-D849-DAEC-94E7-B32465F6352E}"/>
          </ac:spMkLst>
        </pc:spChg>
        <pc:picChg chg="add del mod ord">
          <ac:chgData name="noheliaglen@outlook.es" userId="6d5a38d1e7c14b4a" providerId="LiveId" clId="{6D2197A1-D846-4A95-99CC-235D2656725F}" dt="2022-06-22T15:53:45.738" v="1535" actId="478"/>
          <ac:picMkLst>
            <pc:docMk/>
            <pc:sldMk cId="2761695472" sldId="274"/>
            <ac:picMk id="5" creationId="{0AECD3A6-54A9-D7C1-BBB3-94AABB867BDC}"/>
          </ac:picMkLst>
        </pc:picChg>
        <pc:picChg chg="add del mod">
          <ac:chgData name="noheliaglen@outlook.es" userId="6d5a38d1e7c14b4a" providerId="LiveId" clId="{6D2197A1-D846-4A95-99CC-235D2656725F}" dt="2022-06-22T15:54:05.411" v="1539" actId="478"/>
          <ac:picMkLst>
            <pc:docMk/>
            <pc:sldMk cId="2761695472" sldId="274"/>
            <ac:picMk id="12" creationId="{F8D7929B-5FA3-4266-7B7D-DCDE92F2E512}"/>
          </ac:picMkLst>
        </pc:picChg>
        <pc:picChg chg="add mod ord">
          <ac:chgData name="noheliaglen@outlook.es" userId="6d5a38d1e7c14b4a" providerId="LiveId" clId="{6D2197A1-D846-4A95-99CC-235D2656725F}" dt="2022-06-22T15:54:00.018" v="1538" actId="14100"/>
          <ac:picMkLst>
            <pc:docMk/>
            <pc:sldMk cId="2761695472" sldId="274"/>
            <ac:picMk id="16" creationId="{9C2F92CC-125E-E483-429A-1523E811C7C7}"/>
          </ac:picMkLst>
        </pc:picChg>
        <pc:picChg chg="add mod">
          <ac:chgData name="noheliaglen@outlook.es" userId="6d5a38d1e7c14b4a" providerId="LiveId" clId="{6D2197A1-D846-4A95-99CC-235D2656725F}" dt="2022-06-22T15:57:48.198" v="1542" actId="14100"/>
          <ac:picMkLst>
            <pc:docMk/>
            <pc:sldMk cId="2761695472" sldId="274"/>
            <ac:picMk id="18" creationId="{6A3450D1-4E69-FA74-B388-2FAD721A58FC}"/>
          </ac:picMkLst>
        </pc:picChg>
      </pc:sldChg>
      <pc:sldChg chg="addSp delSp modSp new mod">
        <pc:chgData name="noheliaglen@outlook.es" userId="6d5a38d1e7c14b4a" providerId="LiveId" clId="{6D2197A1-D846-4A95-99CC-235D2656725F}" dt="2022-06-22T16:58:47.827" v="1689" actId="14100"/>
        <pc:sldMkLst>
          <pc:docMk/>
          <pc:sldMk cId="2196405192" sldId="275"/>
        </pc:sldMkLst>
        <pc:spChg chg="mod">
          <ac:chgData name="noheliaglen@outlook.es" userId="6d5a38d1e7c14b4a" providerId="LiveId" clId="{6D2197A1-D846-4A95-99CC-235D2656725F}" dt="2022-06-22T16:20:45.239" v="1653" actId="14100"/>
          <ac:spMkLst>
            <pc:docMk/>
            <pc:sldMk cId="2196405192" sldId="275"/>
            <ac:spMk id="2" creationId="{1EB5DD25-F31F-38D3-8FC6-5473CA03DE9C}"/>
          </ac:spMkLst>
        </pc:spChg>
        <pc:spChg chg="del">
          <ac:chgData name="noheliaglen@outlook.es" userId="6d5a38d1e7c14b4a" providerId="LiveId" clId="{6D2197A1-D846-4A95-99CC-235D2656725F}" dt="2022-06-22T16:22:07.199" v="1654"/>
          <ac:spMkLst>
            <pc:docMk/>
            <pc:sldMk cId="2196405192" sldId="275"/>
            <ac:spMk id="3" creationId="{A0512CFC-5428-031C-8F33-ACB245BC1D7D}"/>
          </ac:spMkLst>
        </pc:spChg>
        <pc:spChg chg="add mod">
          <ac:chgData name="noheliaglen@outlook.es" userId="6d5a38d1e7c14b4a" providerId="LiveId" clId="{6D2197A1-D846-4A95-99CC-235D2656725F}" dt="2022-06-22T16:58:23.303" v="1676" actId="1076"/>
          <ac:spMkLst>
            <pc:docMk/>
            <pc:sldMk cId="2196405192" sldId="275"/>
            <ac:spMk id="4" creationId="{07529968-BCE8-9EA0-D19F-8CA546D67107}"/>
          </ac:spMkLst>
        </pc:spChg>
        <pc:spChg chg="add del mod">
          <ac:chgData name="noheliaglen@outlook.es" userId="6d5a38d1e7c14b4a" providerId="LiveId" clId="{6D2197A1-D846-4A95-99CC-235D2656725F}" dt="2022-06-22T16:27:44.044" v="1662"/>
          <ac:spMkLst>
            <pc:docMk/>
            <pc:sldMk cId="2196405192" sldId="275"/>
            <ac:spMk id="5" creationId="{2232D439-EA34-37FE-5086-F62221497A10}"/>
          </ac:spMkLst>
        </pc:spChg>
        <pc:spChg chg="add del mod">
          <ac:chgData name="noheliaglen@outlook.es" userId="6d5a38d1e7c14b4a" providerId="LiveId" clId="{6D2197A1-D846-4A95-99CC-235D2656725F}" dt="2022-06-22T16:47:16.788" v="1665"/>
          <ac:spMkLst>
            <pc:docMk/>
            <pc:sldMk cId="2196405192" sldId="275"/>
            <ac:spMk id="6" creationId="{B40FE112-208A-2728-1945-706D054F71C1}"/>
          </ac:spMkLst>
        </pc:spChg>
        <pc:spChg chg="add mod">
          <ac:chgData name="noheliaglen@outlook.es" userId="6d5a38d1e7c14b4a" providerId="LiveId" clId="{6D2197A1-D846-4A95-99CC-235D2656725F}" dt="2022-06-22T16:58:47.827" v="1689" actId="14100"/>
          <ac:spMkLst>
            <pc:docMk/>
            <pc:sldMk cId="2196405192" sldId="275"/>
            <ac:spMk id="7" creationId="{6C6F2AA6-C2E3-E8EC-E357-5D7A9AD20EA2}"/>
          </ac:spMkLst>
        </pc:spChg>
        <pc:picChg chg="add del mod">
          <ac:chgData name="noheliaglen@outlook.es" userId="6d5a38d1e7c14b4a" providerId="LiveId" clId="{6D2197A1-D846-4A95-99CC-235D2656725F}" dt="2022-06-22T16:27:39.143" v="1661" actId="478"/>
          <ac:picMkLst>
            <pc:docMk/>
            <pc:sldMk cId="2196405192" sldId="275"/>
            <ac:picMk id="2050" creationId="{5F8CD1EE-D552-D178-787D-53EFDE4EF1F4}"/>
          </ac:picMkLst>
        </pc:picChg>
        <pc:picChg chg="add del mod">
          <ac:chgData name="noheliaglen@outlook.es" userId="6d5a38d1e7c14b4a" providerId="LiveId" clId="{6D2197A1-D846-4A95-99CC-235D2656725F}" dt="2022-06-22T16:50:39.658" v="1670" actId="478"/>
          <ac:picMkLst>
            <pc:docMk/>
            <pc:sldMk cId="2196405192" sldId="275"/>
            <ac:picMk id="2052" creationId="{BF1B2D70-AB8B-1497-D112-410D36BB0A7C}"/>
          </ac:picMkLst>
        </pc:picChg>
        <pc:picChg chg="add del mod">
          <ac:chgData name="noheliaglen@outlook.es" userId="6d5a38d1e7c14b4a" providerId="LiveId" clId="{6D2197A1-D846-4A95-99CC-235D2656725F}" dt="2022-06-22T16:47:13.073" v="1664" actId="478"/>
          <ac:picMkLst>
            <pc:docMk/>
            <pc:sldMk cId="2196405192" sldId="275"/>
            <ac:picMk id="2054" creationId="{DCC2E6F7-A57F-7664-C54A-5EFB4F34170E}"/>
          </ac:picMkLst>
        </pc:picChg>
        <pc:picChg chg="add mod">
          <ac:chgData name="noheliaglen@outlook.es" userId="6d5a38d1e7c14b4a" providerId="LiveId" clId="{6D2197A1-D846-4A95-99CC-235D2656725F}" dt="2022-06-22T16:51:04.283" v="1675" actId="14100"/>
          <ac:picMkLst>
            <pc:docMk/>
            <pc:sldMk cId="2196405192" sldId="275"/>
            <ac:picMk id="2056" creationId="{2CC03D71-BE7D-16B6-19CD-BA59F6AECDE7}"/>
          </ac:picMkLst>
        </pc:picChg>
        <pc:picChg chg="add mod">
          <ac:chgData name="noheliaglen@outlook.es" userId="6d5a38d1e7c14b4a" providerId="LiveId" clId="{6D2197A1-D846-4A95-99CC-235D2656725F}" dt="2022-06-22T16:50:59.053" v="1674" actId="14100"/>
          <ac:picMkLst>
            <pc:docMk/>
            <pc:sldMk cId="2196405192" sldId="275"/>
            <ac:picMk id="2058" creationId="{D7A0A0EB-4630-4A47-1A4C-9F3B520A1163}"/>
          </ac:picMkLst>
        </pc:picChg>
      </pc:sldChg>
      <pc:sldChg chg="addSp delSp modSp new mod">
        <pc:chgData name="noheliaglen@outlook.es" userId="6d5a38d1e7c14b4a" providerId="LiveId" clId="{6D2197A1-D846-4A95-99CC-235D2656725F}" dt="2022-06-22T20:17:16.783" v="1915" actId="22"/>
        <pc:sldMkLst>
          <pc:docMk/>
          <pc:sldMk cId="518190289" sldId="276"/>
        </pc:sldMkLst>
        <pc:spChg chg="mod">
          <ac:chgData name="noheliaglen@outlook.es" userId="6d5a38d1e7c14b4a" providerId="LiveId" clId="{6D2197A1-D846-4A95-99CC-235D2656725F}" dt="2022-06-22T17:19:47.071" v="1804" actId="27636"/>
          <ac:spMkLst>
            <pc:docMk/>
            <pc:sldMk cId="518190289" sldId="276"/>
            <ac:spMk id="2" creationId="{8E5FBDFA-B59D-5C3A-DCAE-07020361F9E5}"/>
          </ac:spMkLst>
        </pc:spChg>
        <pc:spChg chg="del mod">
          <ac:chgData name="noheliaglen@outlook.es" userId="6d5a38d1e7c14b4a" providerId="LiveId" clId="{6D2197A1-D846-4A95-99CC-235D2656725F}" dt="2022-06-22T18:57:25.718" v="1839" actId="22"/>
          <ac:spMkLst>
            <pc:docMk/>
            <pc:sldMk cId="518190289" sldId="276"/>
            <ac:spMk id="3" creationId="{840970C0-4B3B-B9F0-C84F-7687D60FC023}"/>
          </ac:spMkLst>
        </pc:spChg>
        <pc:spChg chg="add mod">
          <ac:chgData name="noheliaglen@outlook.es" userId="6d5a38d1e7c14b4a" providerId="LiveId" clId="{6D2197A1-D846-4A95-99CC-235D2656725F}" dt="2022-06-22T17:08:20.332" v="1705" actId="14100"/>
          <ac:spMkLst>
            <pc:docMk/>
            <pc:sldMk cId="518190289" sldId="276"/>
            <ac:spMk id="4" creationId="{B93BE4BD-818B-6072-1A3F-ABFB20B3B21E}"/>
          </ac:spMkLst>
        </pc:spChg>
        <pc:spChg chg="add del mod">
          <ac:chgData name="noheliaglen@outlook.es" userId="6d5a38d1e7c14b4a" providerId="LiveId" clId="{6D2197A1-D846-4A95-99CC-235D2656725F}" dt="2022-06-22T17:18:36.982" v="1793" actId="478"/>
          <ac:spMkLst>
            <pc:docMk/>
            <pc:sldMk cId="518190289" sldId="276"/>
            <ac:spMk id="5" creationId="{054F7A0C-1BC0-65E4-6D44-39E41D80B112}"/>
          </ac:spMkLst>
        </pc:spChg>
        <pc:spChg chg="add del mod">
          <ac:chgData name="noheliaglen@outlook.es" userId="6d5a38d1e7c14b4a" providerId="LiveId" clId="{6D2197A1-D846-4A95-99CC-235D2656725F}" dt="2022-06-22T17:21:30.867" v="1837" actId="478"/>
          <ac:spMkLst>
            <pc:docMk/>
            <pc:sldMk cId="518190289" sldId="276"/>
            <ac:spMk id="6" creationId="{9A6F070B-948E-D9E4-511C-BDD24456257A}"/>
          </ac:spMkLst>
        </pc:spChg>
        <pc:spChg chg="add del mod">
          <ac:chgData name="noheliaglen@outlook.es" userId="6d5a38d1e7c14b4a" providerId="LiveId" clId="{6D2197A1-D846-4A95-99CC-235D2656725F}" dt="2022-06-22T17:21:36.312" v="1838" actId="478"/>
          <ac:spMkLst>
            <pc:docMk/>
            <pc:sldMk cId="518190289" sldId="276"/>
            <ac:spMk id="7" creationId="{AD671BD8-43DE-B2D0-25D7-57F0358DA4D8}"/>
          </ac:spMkLst>
        </pc:spChg>
        <pc:spChg chg="add del mod">
          <ac:chgData name="noheliaglen@outlook.es" userId="6d5a38d1e7c14b4a" providerId="LiveId" clId="{6D2197A1-D846-4A95-99CC-235D2656725F}" dt="2022-06-22T20:17:16.783" v="1915" actId="22"/>
          <ac:spMkLst>
            <pc:docMk/>
            <pc:sldMk cId="518190289" sldId="276"/>
            <ac:spMk id="11" creationId="{9BAD7EDF-B35F-5242-07C2-BAA1A3699FE3}"/>
          </ac:spMkLst>
        </pc:spChg>
        <pc:spChg chg="add mod">
          <ac:chgData name="noheliaglen@outlook.es" userId="6d5a38d1e7c14b4a" providerId="LiveId" clId="{6D2197A1-D846-4A95-99CC-235D2656725F}" dt="2022-06-22T19:46:00.170" v="1904" actId="207"/>
          <ac:spMkLst>
            <pc:docMk/>
            <pc:sldMk cId="518190289" sldId="276"/>
            <ac:spMk id="18" creationId="{C82E92A1-891D-D2BA-AE9E-438E23B5EBAA}"/>
          </ac:spMkLst>
        </pc:spChg>
        <pc:picChg chg="add del mod ord">
          <ac:chgData name="noheliaglen@outlook.es" userId="6d5a38d1e7c14b4a" providerId="LiveId" clId="{6D2197A1-D846-4A95-99CC-235D2656725F}" dt="2022-06-22T19:03:02.958" v="1840" actId="478"/>
          <ac:picMkLst>
            <pc:docMk/>
            <pc:sldMk cId="518190289" sldId="276"/>
            <ac:picMk id="9" creationId="{8A278A57-5384-317A-A9EC-AC1AC8179630}"/>
          </ac:picMkLst>
        </pc:picChg>
        <pc:picChg chg="add del mod">
          <ac:chgData name="noheliaglen@outlook.es" userId="6d5a38d1e7c14b4a" providerId="LiveId" clId="{6D2197A1-D846-4A95-99CC-235D2656725F}" dt="2022-06-22T19:20:10.536" v="1849" actId="478"/>
          <ac:picMkLst>
            <pc:docMk/>
            <pc:sldMk cId="518190289" sldId="276"/>
            <ac:picMk id="13" creationId="{96010DDE-9DDE-79C5-7B3A-4486656EAA9D}"/>
          </ac:picMkLst>
        </pc:picChg>
        <pc:picChg chg="add del mod">
          <ac:chgData name="noheliaglen@outlook.es" userId="6d5a38d1e7c14b4a" providerId="LiveId" clId="{6D2197A1-D846-4A95-99CC-235D2656725F}" dt="2022-06-22T19:43:03.944" v="1859" actId="478"/>
          <ac:picMkLst>
            <pc:docMk/>
            <pc:sldMk cId="518190289" sldId="276"/>
            <ac:picMk id="15" creationId="{E1CC6C62-84EC-3BA8-D25D-762D44B0050F}"/>
          </ac:picMkLst>
        </pc:picChg>
        <pc:picChg chg="add del mod">
          <ac:chgData name="noheliaglen@outlook.es" userId="6d5a38d1e7c14b4a" providerId="LiveId" clId="{6D2197A1-D846-4A95-99CC-235D2656725F}" dt="2022-06-22T20:13:22.176" v="1914" actId="478"/>
          <ac:picMkLst>
            <pc:docMk/>
            <pc:sldMk cId="518190289" sldId="276"/>
            <ac:picMk id="17" creationId="{06676A93-312D-DB6F-7937-3F307BBBDD6A}"/>
          </ac:picMkLst>
        </pc:picChg>
        <pc:picChg chg="add mod ord">
          <ac:chgData name="noheliaglen@outlook.es" userId="6d5a38d1e7c14b4a" providerId="LiveId" clId="{6D2197A1-D846-4A95-99CC-235D2656725F}" dt="2022-06-22T20:17:16.783" v="1915" actId="22"/>
          <ac:picMkLst>
            <pc:docMk/>
            <pc:sldMk cId="518190289" sldId="276"/>
            <ac:picMk id="20" creationId="{E38161AE-6BFA-C81F-92B9-D7111FF710B9}"/>
          </ac:picMkLst>
        </pc:picChg>
      </pc:sldChg>
      <pc:sldChg chg="addSp delSp modSp new mod">
        <pc:chgData name="noheliaglen@outlook.es" userId="6d5a38d1e7c14b4a" providerId="LiveId" clId="{6D2197A1-D846-4A95-99CC-235D2656725F}" dt="2022-06-22T20:21:16.881" v="1923" actId="1076"/>
        <pc:sldMkLst>
          <pc:docMk/>
          <pc:sldMk cId="2172173695" sldId="277"/>
        </pc:sldMkLst>
        <pc:spChg chg="mod">
          <ac:chgData name="noheliaglen@outlook.es" userId="6d5a38d1e7c14b4a" providerId="LiveId" clId="{6D2197A1-D846-4A95-99CC-235D2656725F}" dt="2022-06-22T17:21:00.757" v="1820" actId="14100"/>
          <ac:spMkLst>
            <pc:docMk/>
            <pc:sldMk cId="2172173695" sldId="277"/>
            <ac:spMk id="2" creationId="{7EA50D18-864D-64DC-F5A0-1A0339DE0111}"/>
          </ac:spMkLst>
        </pc:spChg>
        <pc:spChg chg="del">
          <ac:chgData name="noheliaglen@outlook.es" userId="6d5a38d1e7c14b4a" providerId="LiveId" clId="{6D2197A1-D846-4A95-99CC-235D2656725F}" dt="2022-06-22T19:49:35.792" v="1906"/>
          <ac:spMkLst>
            <pc:docMk/>
            <pc:sldMk cId="2172173695" sldId="277"/>
            <ac:spMk id="3" creationId="{CC9FF939-31C4-DF99-1565-82DA4A7644B3}"/>
          </ac:spMkLst>
        </pc:spChg>
        <pc:spChg chg="add del mod">
          <ac:chgData name="noheliaglen@outlook.es" userId="6d5a38d1e7c14b4a" providerId="LiveId" clId="{6D2197A1-D846-4A95-99CC-235D2656725F}" dt="2022-06-22T20:17:41.905" v="1918" actId="478"/>
          <ac:spMkLst>
            <pc:docMk/>
            <pc:sldMk cId="2172173695" sldId="277"/>
            <ac:spMk id="4" creationId="{4F34942C-8C76-2EF5-16F3-3F451B3ED85F}"/>
          </ac:spMkLst>
        </pc:spChg>
        <pc:picChg chg="add del mod">
          <ac:chgData name="noheliaglen@outlook.es" userId="6d5a38d1e7c14b4a" providerId="LiveId" clId="{6D2197A1-D846-4A95-99CC-235D2656725F}" dt="2022-06-22T20:17:32.779" v="1916" actId="478"/>
          <ac:picMkLst>
            <pc:docMk/>
            <pc:sldMk cId="2172173695" sldId="277"/>
            <ac:picMk id="3074" creationId="{3D12BE7E-504B-FCEF-A994-AFF29BD52623}"/>
          </ac:picMkLst>
        </pc:picChg>
        <pc:picChg chg="add del mod">
          <ac:chgData name="noheliaglen@outlook.es" userId="6d5a38d1e7c14b4a" providerId="LiveId" clId="{6D2197A1-D846-4A95-99CC-235D2656725F}" dt="2022-06-22T20:17:44.426" v="1919" actId="478"/>
          <ac:picMkLst>
            <pc:docMk/>
            <pc:sldMk cId="2172173695" sldId="277"/>
            <ac:picMk id="3076" creationId="{E086A8FB-DFDF-4CFA-86A8-DB954DB35BD7}"/>
          </ac:picMkLst>
        </pc:picChg>
        <pc:picChg chg="add mod">
          <ac:chgData name="noheliaglen@outlook.es" userId="6d5a38d1e7c14b4a" providerId="LiveId" clId="{6D2197A1-D846-4A95-99CC-235D2656725F}" dt="2022-06-22T20:21:16.881" v="1923" actId="1076"/>
          <ac:picMkLst>
            <pc:docMk/>
            <pc:sldMk cId="2172173695" sldId="277"/>
            <ac:picMk id="3078" creationId="{6868F42E-0792-E6F1-CD35-D0FF950639AF}"/>
          </ac:picMkLst>
        </pc:picChg>
      </pc:sldChg>
      <pc:sldChg chg="addSp delSp modSp new mod">
        <pc:chgData name="noheliaglen@outlook.es" userId="6d5a38d1e7c14b4a" providerId="LiveId" clId="{6D2197A1-D846-4A95-99CC-235D2656725F}" dt="2022-06-22T19:46:13.179" v="1905" actId="207"/>
        <pc:sldMkLst>
          <pc:docMk/>
          <pc:sldMk cId="1439538827" sldId="278"/>
        </pc:sldMkLst>
        <pc:spChg chg="mod">
          <ac:chgData name="noheliaglen@outlook.es" userId="6d5a38d1e7c14b4a" providerId="LiveId" clId="{6D2197A1-D846-4A95-99CC-235D2656725F}" dt="2022-06-22T17:21:24.697" v="1836" actId="14100"/>
          <ac:spMkLst>
            <pc:docMk/>
            <pc:sldMk cId="1439538827" sldId="278"/>
            <ac:spMk id="2" creationId="{F2194E3A-06FE-1AFB-14FD-4609E50968B6}"/>
          </ac:spMkLst>
        </pc:spChg>
        <pc:spChg chg="del">
          <ac:chgData name="noheliaglen@outlook.es" userId="6d5a38d1e7c14b4a" providerId="LiveId" clId="{6D2197A1-D846-4A95-99CC-235D2656725F}" dt="2022-06-22T19:25:39.751" v="1853" actId="22"/>
          <ac:spMkLst>
            <pc:docMk/>
            <pc:sldMk cId="1439538827" sldId="278"/>
            <ac:spMk id="3" creationId="{115265D9-BB8D-037C-A75D-3EA9B3CDEA81}"/>
          </ac:spMkLst>
        </pc:spChg>
        <pc:spChg chg="add mod">
          <ac:chgData name="noheliaglen@outlook.es" userId="6d5a38d1e7c14b4a" providerId="LiveId" clId="{6D2197A1-D846-4A95-99CC-235D2656725F}" dt="2022-06-22T19:46:13.179" v="1905" actId="207"/>
          <ac:spMkLst>
            <pc:docMk/>
            <pc:sldMk cId="1439538827" sldId="278"/>
            <ac:spMk id="6" creationId="{8C03B153-1315-2CF5-171A-23BC8EB35308}"/>
          </ac:spMkLst>
        </pc:spChg>
        <pc:picChg chg="add mod ord">
          <ac:chgData name="noheliaglen@outlook.es" userId="6d5a38d1e7c14b4a" providerId="LiveId" clId="{6D2197A1-D846-4A95-99CC-235D2656725F}" dt="2022-06-22T19:27:16.991" v="1855" actId="1076"/>
          <ac:picMkLst>
            <pc:docMk/>
            <pc:sldMk cId="1439538827" sldId="278"/>
            <ac:picMk id="5" creationId="{90CDDBFD-14E8-1A25-4105-92FA0417D4A8}"/>
          </ac:picMkLst>
        </pc:picChg>
      </pc:sldChg>
      <pc:sldChg chg="addSp delSp modSp new mod">
        <pc:chgData name="noheliaglen@outlook.es" userId="6d5a38d1e7c14b4a" providerId="LiveId" clId="{6D2197A1-D846-4A95-99CC-235D2656725F}" dt="2022-06-23T02:25:32.580" v="2350" actId="14100"/>
        <pc:sldMkLst>
          <pc:docMk/>
          <pc:sldMk cId="143027487" sldId="279"/>
        </pc:sldMkLst>
        <pc:spChg chg="mod">
          <ac:chgData name="noheliaglen@outlook.es" userId="6d5a38d1e7c14b4a" providerId="LiveId" clId="{6D2197A1-D846-4A95-99CC-235D2656725F}" dt="2022-06-22T20:38:49.860" v="1957" actId="20577"/>
          <ac:spMkLst>
            <pc:docMk/>
            <pc:sldMk cId="143027487" sldId="279"/>
            <ac:spMk id="2" creationId="{F75D8186-0469-3977-55C7-F4D1F53F1E20}"/>
          </ac:spMkLst>
        </pc:spChg>
        <pc:spChg chg="del">
          <ac:chgData name="noheliaglen@outlook.es" userId="6d5a38d1e7c14b4a" providerId="LiveId" clId="{6D2197A1-D846-4A95-99CC-235D2656725F}" dt="2022-06-23T02:09:14.115" v="1958" actId="22"/>
          <ac:spMkLst>
            <pc:docMk/>
            <pc:sldMk cId="143027487" sldId="279"/>
            <ac:spMk id="3" creationId="{7373952F-14EC-EC0E-044C-A6A62A57F32E}"/>
          </ac:spMkLst>
        </pc:spChg>
        <pc:spChg chg="add mod">
          <ac:chgData name="noheliaglen@outlook.es" userId="6d5a38d1e7c14b4a" providerId="LiveId" clId="{6D2197A1-D846-4A95-99CC-235D2656725F}" dt="2022-06-22T20:31:48.952" v="1936" actId="20577"/>
          <ac:spMkLst>
            <pc:docMk/>
            <pc:sldMk cId="143027487" sldId="279"/>
            <ac:spMk id="4" creationId="{B58F745D-6325-2C2B-7130-89449513F492}"/>
          </ac:spMkLst>
        </pc:spChg>
        <pc:spChg chg="add mod">
          <ac:chgData name="noheliaglen@outlook.es" userId="6d5a38d1e7c14b4a" providerId="LiveId" clId="{6D2197A1-D846-4A95-99CC-235D2656725F}" dt="2022-06-23T02:25:26.689" v="2349" actId="313"/>
          <ac:spMkLst>
            <pc:docMk/>
            <pc:sldMk cId="143027487" sldId="279"/>
            <ac:spMk id="9" creationId="{AA366F66-DDDD-DD4D-F92B-F1752E6547BF}"/>
          </ac:spMkLst>
        </pc:spChg>
        <pc:picChg chg="add mod ord">
          <ac:chgData name="noheliaglen@outlook.es" userId="6d5a38d1e7c14b4a" providerId="LiveId" clId="{6D2197A1-D846-4A95-99CC-235D2656725F}" dt="2022-06-23T02:25:32.580" v="2350" actId="14100"/>
          <ac:picMkLst>
            <pc:docMk/>
            <pc:sldMk cId="143027487" sldId="279"/>
            <ac:picMk id="6" creationId="{D7727FDD-544E-A6AD-6A92-CC5D177C9E36}"/>
          </ac:picMkLst>
        </pc:picChg>
        <pc:picChg chg="add del mod">
          <ac:chgData name="noheliaglen@outlook.es" userId="6d5a38d1e7c14b4a" providerId="LiveId" clId="{6D2197A1-D846-4A95-99CC-235D2656725F}" dt="2022-06-23T02:20:57.022" v="1986" actId="21"/>
          <ac:picMkLst>
            <pc:docMk/>
            <pc:sldMk cId="143027487" sldId="279"/>
            <ac:picMk id="8" creationId="{958C93BA-A2F0-30F4-5C9F-E944C2661A00}"/>
          </ac:picMkLst>
        </pc:picChg>
      </pc:sldChg>
      <pc:sldChg chg="addSp delSp modSp new mod">
        <pc:chgData name="noheliaglen@outlook.es" userId="6d5a38d1e7c14b4a" providerId="LiveId" clId="{6D2197A1-D846-4A95-99CC-235D2656725F}" dt="2022-06-23T02:23:33.110" v="2184" actId="20577"/>
        <pc:sldMkLst>
          <pc:docMk/>
          <pc:sldMk cId="1500926083" sldId="280"/>
        </pc:sldMkLst>
        <pc:spChg chg="mod">
          <ac:chgData name="noheliaglen@outlook.es" userId="6d5a38d1e7c14b4a" providerId="LiveId" clId="{6D2197A1-D846-4A95-99CC-235D2656725F}" dt="2022-06-23T02:22:51.823" v="2126" actId="14100"/>
          <ac:spMkLst>
            <pc:docMk/>
            <pc:sldMk cId="1500926083" sldId="280"/>
            <ac:spMk id="2" creationId="{1DCCCDEF-F446-967C-17C1-A5DF838B1C77}"/>
          </ac:spMkLst>
        </pc:spChg>
        <pc:spChg chg="del">
          <ac:chgData name="noheliaglen@outlook.es" userId="6d5a38d1e7c14b4a" providerId="LiveId" clId="{6D2197A1-D846-4A95-99CC-235D2656725F}" dt="2022-06-23T02:21:01.642" v="1987"/>
          <ac:spMkLst>
            <pc:docMk/>
            <pc:sldMk cId="1500926083" sldId="280"/>
            <ac:spMk id="3" creationId="{FA082333-5EF5-5CD4-E5FF-DF61A60DF63C}"/>
          </ac:spMkLst>
        </pc:spChg>
        <pc:spChg chg="add mod">
          <ac:chgData name="noheliaglen@outlook.es" userId="6d5a38d1e7c14b4a" providerId="LiveId" clId="{6D2197A1-D846-4A95-99CC-235D2656725F}" dt="2022-06-23T02:23:33.110" v="2184" actId="20577"/>
          <ac:spMkLst>
            <pc:docMk/>
            <pc:sldMk cId="1500926083" sldId="280"/>
            <ac:spMk id="5" creationId="{5A7283B8-A290-CA11-48EF-AD0EA446F8DF}"/>
          </ac:spMkLst>
        </pc:spChg>
        <pc:picChg chg="add mod">
          <ac:chgData name="noheliaglen@outlook.es" userId="6d5a38d1e7c14b4a" providerId="LiveId" clId="{6D2197A1-D846-4A95-99CC-235D2656725F}" dt="2022-06-23T02:22:19.724" v="2057" actId="14100"/>
          <ac:picMkLst>
            <pc:docMk/>
            <pc:sldMk cId="1500926083" sldId="280"/>
            <ac:picMk id="4" creationId="{462F0F78-BC9F-FA4D-F537-C9BF634DBBF4}"/>
          </ac:picMkLst>
        </pc:picChg>
      </pc:sldChg>
      <pc:sldChg chg="addSp delSp modSp new mod">
        <pc:chgData name="noheliaglen@outlook.es" userId="6d5a38d1e7c14b4a" providerId="LiveId" clId="{6D2197A1-D846-4A95-99CC-235D2656725F}" dt="2022-06-23T15:56:41.055" v="2517" actId="1076"/>
        <pc:sldMkLst>
          <pc:docMk/>
          <pc:sldMk cId="3528521997" sldId="281"/>
        </pc:sldMkLst>
        <pc:spChg chg="mod">
          <ac:chgData name="noheliaglen@outlook.es" userId="6d5a38d1e7c14b4a" providerId="LiveId" clId="{6D2197A1-D846-4A95-99CC-235D2656725F}" dt="2022-06-23T15:42:29.501" v="2441" actId="20577"/>
          <ac:spMkLst>
            <pc:docMk/>
            <pc:sldMk cId="3528521997" sldId="281"/>
            <ac:spMk id="2" creationId="{95994ECF-2412-3A65-259B-BDFD47794D8E}"/>
          </ac:spMkLst>
        </pc:spChg>
        <pc:spChg chg="mod">
          <ac:chgData name="noheliaglen@outlook.es" userId="6d5a38d1e7c14b4a" providerId="LiveId" clId="{6D2197A1-D846-4A95-99CC-235D2656725F}" dt="2022-06-23T15:55:43.886" v="2515" actId="14100"/>
          <ac:spMkLst>
            <pc:docMk/>
            <pc:sldMk cId="3528521997" sldId="281"/>
            <ac:spMk id="3" creationId="{AEF4D542-38FC-AE82-6070-A60AC8015EFB}"/>
          </ac:spMkLst>
        </pc:spChg>
        <pc:spChg chg="add del mod">
          <ac:chgData name="noheliaglen@outlook.es" userId="6d5a38d1e7c14b4a" providerId="LiveId" clId="{6D2197A1-D846-4A95-99CC-235D2656725F}" dt="2022-06-23T14:49:10.167" v="2365" actId="478"/>
          <ac:spMkLst>
            <pc:docMk/>
            <pc:sldMk cId="3528521997" sldId="281"/>
            <ac:spMk id="4" creationId="{D1671DB3-8C47-A9C0-7002-6393E401A8D0}"/>
          </ac:spMkLst>
        </pc:spChg>
        <pc:spChg chg="add mod">
          <ac:chgData name="noheliaglen@outlook.es" userId="6d5a38d1e7c14b4a" providerId="LiveId" clId="{6D2197A1-D846-4A95-99CC-235D2656725F}" dt="2022-06-23T15:20:29.677" v="2381" actId="20577"/>
          <ac:spMkLst>
            <pc:docMk/>
            <pc:sldMk cId="3528521997" sldId="281"/>
            <ac:spMk id="5" creationId="{CB17CC3D-D578-DE0B-AD14-9123578B37FF}"/>
          </ac:spMkLst>
        </pc:spChg>
        <pc:picChg chg="add del mod">
          <ac:chgData name="noheliaglen@outlook.es" userId="6d5a38d1e7c14b4a" providerId="LiveId" clId="{6D2197A1-D846-4A95-99CC-235D2656725F}" dt="2022-06-23T15:55:01.776" v="2506" actId="478"/>
          <ac:picMkLst>
            <pc:docMk/>
            <pc:sldMk cId="3528521997" sldId="281"/>
            <ac:picMk id="7" creationId="{62E43D80-8789-674A-D0DD-E1C53410F5DC}"/>
          </ac:picMkLst>
        </pc:picChg>
        <pc:picChg chg="add mod">
          <ac:chgData name="noheliaglen@outlook.es" userId="6d5a38d1e7c14b4a" providerId="LiveId" clId="{6D2197A1-D846-4A95-99CC-235D2656725F}" dt="2022-06-23T15:56:41.055" v="2517" actId="1076"/>
          <ac:picMkLst>
            <pc:docMk/>
            <pc:sldMk cId="3528521997" sldId="281"/>
            <ac:picMk id="9" creationId="{961C586E-2C23-6C0C-9689-1403D4B224E8}"/>
          </ac:picMkLst>
        </pc:picChg>
      </pc:sldChg>
      <pc:sldChg chg="addSp modSp add mod">
        <pc:chgData name="noheliaglen@outlook.es" userId="6d5a38d1e7c14b4a" providerId="LiveId" clId="{6D2197A1-D846-4A95-99CC-235D2656725F}" dt="2022-06-23T15:47:21.616" v="2496" actId="14100"/>
        <pc:sldMkLst>
          <pc:docMk/>
          <pc:sldMk cId="937516319" sldId="282"/>
        </pc:sldMkLst>
        <pc:spChg chg="mod">
          <ac:chgData name="noheliaglen@outlook.es" userId="6d5a38d1e7c14b4a" providerId="LiveId" clId="{6D2197A1-D846-4A95-99CC-235D2656725F}" dt="2022-06-23T15:47:16.756" v="2495" actId="14100"/>
          <ac:spMkLst>
            <pc:docMk/>
            <pc:sldMk cId="937516319" sldId="282"/>
            <ac:spMk id="3" creationId="{AEF4D542-38FC-AE82-6070-A60AC8015EFB}"/>
          </ac:spMkLst>
        </pc:spChg>
        <pc:picChg chg="add mod">
          <ac:chgData name="noheliaglen@outlook.es" userId="6d5a38d1e7c14b4a" providerId="LiveId" clId="{6D2197A1-D846-4A95-99CC-235D2656725F}" dt="2022-06-23T15:47:21.616" v="2496" actId="14100"/>
          <ac:picMkLst>
            <pc:docMk/>
            <pc:sldMk cId="937516319" sldId="282"/>
            <ac:picMk id="6" creationId="{2C18FECC-67CE-296B-9699-98ABFD22B8AF}"/>
          </ac:picMkLst>
        </pc:picChg>
      </pc:sldChg>
      <pc:sldChg chg="addSp modSp add mod">
        <pc:chgData name="noheliaglen@outlook.es" userId="6d5a38d1e7c14b4a" providerId="LiveId" clId="{6D2197A1-D846-4A95-99CC-235D2656725F}" dt="2022-06-23T15:57:03.710" v="2520"/>
        <pc:sldMkLst>
          <pc:docMk/>
          <pc:sldMk cId="1978217675" sldId="283"/>
        </pc:sldMkLst>
        <pc:spChg chg="mod">
          <ac:chgData name="noheliaglen@outlook.es" userId="6d5a38d1e7c14b4a" providerId="LiveId" clId="{6D2197A1-D846-4A95-99CC-235D2656725F}" dt="2022-06-23T15:57:01.176" v="2519" actId="14100"/>
          <ac:spMkLst>
            <pc:docMk/>
            <pc:sldMk cId="1978217675" sldId="283"/>
            <ac:spMk id="3" creationId="{AEF4D542-38FC-AE82-6070-A60AC8015EFB}"/>
          </ac:spMkLst>
        </pc:spChg>
        <pc:picChg chg="add mod">
          <ac:chgData name="noheliaglen@outlook.es" userId="6d5a38d1e7c14b4a" providerId="LiveId" clId="{6D2197A1-D846-4A95-99CC-235D2656725F}" dt="2022-06-23T15:57:03.710" v="2520"/>
          <ac:picMkLst>
            <pc:docMk/>
            <pc:sldMk cId="1978217675" sldId="283"/>
            <ac:picMk id="6" creationId="{55F27C66-C476-F6CC-3B7F-7627E90A2D69}"/>
          </ac:picMkLst>
        </pc:picChg>
      </pc:sldChg>
      <pc:sldChg chg="addSp modSp add mod">
        <pc:chgData name="noheliaglen@outlook.es" userId="6d5a38d1e7c14b4a" providerId="LiveId" clId="{6D2197A1-D846-4A95-99CC-235D2656725F}" dt="2022-06-23T15:53:37.764" v="2505" actId="14100"/>
        <pc:sldMkLst>
          <pc:docMk/>
          <pc:sldMk cId="595851788" sldId="284"/>
        </pc:sldMkLst>
        <pc:spChg chg="mod">
          <ac:chgData name="noheliaglen@outlook.es" userId="6d5a38d1e7c14b4a" providerId="LiveId" clId="{6D2197A1-D846-4A95-99CC-235D2656725F}" dt="2022-06-23T15:53:17.315" v="2501" actId="20577"/>
          <ac:spMkLst>
            <pc:docMk/>
            <pc:sldMk cId="595851788" sldId="284"/>
            <ac:spMk id="3" creationId="{AEF4D542-38FC-AE82-6070-A60AC8015EFB}"/>
          </ac:spMkLst>
        </pc:spChg>
        <pc:picChg chg="add mod">
          <ac:chgData name="noheliaglen@outlook.es" userId="6d5a38d1e7c14b4a" providerId="LiveId" clId="{6D2197A1-D846-4A95-99CC-235D2656725F}" dt="2022-06-23T15:53:37.764" v="2505" actId="14100"/>
          <ac:picMkLst>
            <pc:docMk/>
            <pc:sldMk cId="595851788" sldId="284"/>
            <ac:picMk id="6" creationId="{5D1A0017-BB95-7030-C562-1FF009176FD9}"/>
          </ac:picMkLst>
        </pc:picChg>
      </pc:sldChg>
      <pc:sldChg chg="addSp delSp modSp new mod">
        <pc:chgData name="noheliaglen@outlook.es" userId="6d5a38d1e7c14b4a" providerId="LiveId" clId="{6D2197A1-D846-4A95-99CC-235D2656725F}" dt="2022-06-23T16:39:40.952" v="2587" actId="208"/>
        <pc:sldMkLst>
          <pc:docMk/>
          <pc:sldMk cId="2699004770" sldId="285"/>
        </pc:sldMkLst>
        <pc:spChg chg="mod">
          <ac:chgData name="noheliaglen@outlook.es" userId="6d5a38d1e7c14b4a" providerId="LiveId" clId="{6D2197A1-D846-4A95-99CC-235D2656725F}" dt="2022-06-23T16:34:28.853" v="2576" actId="20577"/>
          <ac:spMkLst>
            <pc:docMk/>
            <pc:sldMk cId="2699004770" sldId="285"/>
            <ac:spMk id="2" creationId="{E8C9139C-DC98-8143-F6DD-F6A8A572C0D9}"/>
          </ac:spMkLst>
        </pc:spChg>
        <pc:spChg chg="del">
          <ac:chgData name="noheliaglen@outlook.es" userId="6d5a38d1e7c14b4a" providerId="LiveId" clId="{6D2197A1-D846-4A95-99CC-235D2656725F}" dt="2022-06-23T16:37:57.673" v="2577" actId="22"/>
          <ac:spMkLst>
            <pc:docMk/>
            <pc:sldMk cId="2699004770" sldId="285"/>
            <ac:spMk id="3" creationId="{5078DAC4-BE6C-F73B-CC8B-A2CB1B5FABFF}"/>
          </ac:spMkLst>
        </pc:spChg>
        <pc:spChg chg="add mod">
          <ac:chgData name="noheliaglen@outlook.es" userId="6d5a38d1e7c14b4a" providerId="LiveId" clId="{6D2197A1-D846-4A95-99CC-235D2656725F}" dt="2022-06-23T16:05:56.625" v="2536" actId="1076"/>
          <ac:spMkLst>
            <pc:docMk/>
            <pc:sldMk cId="2699004770" sldId="285"/>
            <ac:spMk id="4" creationId="{6D2D1377-3187-7805-E582-F4340075378F}"/>
          </ac:spMkLst>
        </pc:spChg>
        <pc:picChg chg="add mod ord">
          <ac:chgData name="noheliaglen@outlook.es" userId="6d5a38d1e7c14b4a" providerId="LiveId" clId="{6D2197A1-D846-4A95-99CC-235D2656725F}" dt="2022-06-23T16:39:40.952" v="2587" actId="208"/>
          <ac:picMkLst>
            <pc:docMk/>
            <pc:sldMk cId="2699004770" sldId="285"/>
            <ac:picMk id="6" creationId="{4BB41450-945D-90C3-F545-277C091242DE}"/>
          </ac:picMkLst>
        </pc:picChg>
      </pc:sldChg>
      <pc:sldChg chg="addSp delSp modSp add mod">
        <pc:chgData name="noheliaglen@outlook.es" userId="6d5a38d1e7c14b4a" providerId="LiveId" clId="{6D2197A1-D846-4A95-99CC-235D2656725F}" dt="2022-06-23T16:43:43.342" v="2590" actId="22"/>
        <pc:sldMkLst>
          <pc:docMk/>
          <pc:sldMk cId="254735513" sldId="286"/>
        </pc:sldMkLst>
        <pc:spChg chg="add del mod">
          <ac:chgData name="noheliaglen@outlook.es" userId="6d5a38d1e7c14b4a" providerId="LiveId" clId="{6D2197A1-D846-4A95-99CC-235D2656725F}" dt="2022-06-23T16:43:43.342" v="2590" actId="22"/>
          <ac:spMkLst>
            <pc:docMk/>
            <pc:sldMk cId="254735513" sldId="286"/>
            <ac:spMk id="5" creationId="{E69FD34F-76FE-3288-526C-98CCECFA040E}"/>
          </ac:spMkLst>
        </pc:spChg>
        <pc:picChg chg="del">
          <ac:chgData name="noheliaglen@outlook.es" userId="6d5a38d1e7c14b4a" providerId="LiveId" clId="{6D2197A1-D846-4A95-99CC-235D2656725F}" dt="2022-06-23T16:40:04.217" v="2589" actId="478"/>
          <ac:picMkLst>
            <pc:docMk/>
            <pc:sldMk cId="254735513" sldId="286"/>
            <ac:picMk id="6" creationId="{4BB41450-945D-90C3-F545-277C091242DE}"/>
          </ac:picMkLst>
        </pc:picChg>
        <pc:picChg chg="add mod ord">
          <ac:chgData name="noheliaglen@outlook.es" userId="6d5a38d1e7c14b4a" providerId="LiveId" clId="{6D2197A1-D846-4A95-99CC-235D2656725F}" dt="2022-06-23T16:43:43.342" v="2590" actId="22"/>
          <ac:picMkLst>
            <pc:docMk/>
            <pc:sldMk cId="254735513" sldId="286"/>
            <ac:picMk id="8" creationId="{ACC65EF7-0487-4021-0BB3-26F608EC6F9D}"/>
          </ac:picMkLst>
        </pc:picChg>
      </pc:sldChg>
      <pc:sldChg chg="addSp delSp modSp new mod ord">
        <pc:chgData name="noheliaglen@outlook.es" userId="6d5a38d1e7c14b4a" providerId="LiveId" clId="{6D2197A1-D846-4A95-99CC-235D2656725F}" dt="2022-06-24T14:57:57.798" v="2738" actId="20577"/>
        <pc:sldMkLst>
          <pc:docMk/>
          <pc:sldMk cId="1030277482" sldId="287"/>
        </pc:sldMkLst>
        <pc:spChg chg="mod">
          <ac:chgData name="noheliaglen@outlook.es" userId="6d5a38d1e7c14b4a" providerId="LiveId" clId="{6D2197A1-D846-4A95-99CC-235D2656725F}" dt="2022-06-23T17:46:42.754" v="2712" actId="313"/>
          <ac:spMkLst>
            <pc:docMk/>
            <pc:sldMk cId="1030277482" sldId="287"/>
            <ac:spMk id="2" creationId="{DCEE904C-AE81-4548-E915-1F0225373BF3}"/>
          </ac:spMkLst>
        </pc:spChg>
        <pc:spChg chg="del">
          <ac:chgData name="noheliaglen@outlook.es" userId="6d5a38d1e7c14b4a" providerId="LiveId" clId="{6D2197A1-D846-4A95-99CC-235D2656725F}" dt="2022-06-23T20:18:07.305" v="2713" actId="22"/>
          <ac:spMkLst>
            <pc:docMk/>
            <pc:sldMk cId="1030277482" sldId="287"/>
            <ac:spMk id="3" creationId="{607CFE25-A4B7-DE80-5A9A-6FBB4D78D070}"/>
          </ac:spMkLst>
        </pc:spChg>
        <pc:spChg chg="add mod">
          <ac:chgData name="noheliaglen@outlook.es" userId="6d5a38d1e7c14b4a" providerId="LiveId" clId="{6D2197A1-D846-4A95-99CC-235D2656725F}" dt="2022-06-24T14:57:57.798" v="2738" actId="20577"/>
          <ac:spMkLst>
            <pc:docMk/>
            <pc:sldMk cId="1030277482" sldId="287"/>
            <ac:spMk id="4" creationId="{5D64E11A-63B2-305E-185D-1CFB99E493DF}"/>
          </ac:spMkLst>
        </pc:spChg>
        <pc:spChg chg="add del mod">
          <ac:chgData name="noheliaglen@outlook.es" userId="6d5a38d1e7c14b4a" providerId="LiveId" clId="{6D2197A1-D846-4A95-99CC-235D2656725F}" dt="2022-06-23T20:22:34.429" v="2715" actId="22"/>
          <ac:spMkLst>
            <pc:docMk/>
            <pc:sldMk cId="1030277482" sldId="287"/>
            <ac:spMk id="8" creationId="{908BF2AD-D22E-7A67-B91F-6E852D589EE0}"/>
          </ac:spMkLst>
        </pc:spChg>
        <pc:picChg chg="add del mod ord">
          <ac:chgData name="noheliaglen@outlook.es" userId="6d5a38d1e7c14b4a" providerId="LiveId" clId="{6D2197A1-D846-4A95-99CC-235D2656725F}" dt="2022-06-23T20:20:58.936" v="2714" actId="478"/>
          <ac:picMkLst>
            <pc:docMk/>
            <pc:sldMk cId="1030277482" sldId="287"/>
            <ac:picMk id="6" creationId="{4DA9C352-3E25-1DEE-3981-A356085A64B9}"/>
          </ac:picMkLst>
        </pc:picChg>
        <pc:picChg chg="add mod ord">
          <ac:chgData name="noheliaglen@outlook.es" userId="6d5a38d1e7c14b4a" providerId="LiveId" clId="{6D2197A1-D846-4A95-99CC-235D2656725F}" dt="2022-06-23T20:22:39.077" v="2716" actId="1076"/>
          <ac:picMkLst>
            <pc:docMk/>
            <pc:sldMk cId="1030277482" sldId="287"/>
            <ac:picMk id="10" creationId="{A4E77A01-2E2E-3E25-0439-C680FBA371BF}"/>
          </ac:picMkLst>
        </pc:picChg>
      </pc:sldChg>
      <pc:sldChg chg="addSp modSp new mod ord">
        <pc:chgData name="noheliaglen@outlook.es" userId="6d5a38d1e7c14b4a" providerId="LiveId" clId="{6D2197A1-D846-4A95-99CC-235D2656725F}" dt="2022-06-27T14:11:32.329" v="3531" actId="20577"/>
        <pc:sldMkLst>
          <pc:docMk/>
          <pc:sldMk cId="1436398503" sldId="288"/>
        </pc:sldMkLst>
        <pc:spChg chg="mod">
          <ac:chgData name="noheliaglen@outlook.es" userId="6d5a38d1e7c14b4a" providerId="LiveId" clId="{6D2197A1-D846-4A95-99CC-235D2656725F}" dt="2022-06-24T14:59:15.358" v="2801" actId="20577"/>
          <ac:spMkLst>
            <pc:docMk/>
            <pc:sldMk cId="1436398503" sldId="288"/>
            <ac:spMk id="2" creationId="{9B9F4176-F422-D110-31CB-BA2AAC8A2676}"/>
          </ac:spMkLst>
        </pc:spChg>
        <pc:spChg chg="mod">
          <ac:chgData name="noheliaglen@outlook.es" userId="6d5a38d1e7c14b4a" providerId="LiveId" clId="{6D2197A1-D846-4A95-99CC-235D2656725F}" dt="2022-06-24T15:11:51.687" v="3074" actId="20577"/>
          <ac:spMkLst>
            <pc:docMk/>
            <pc:sldMk cId="1436398503" sldId="288"/>
            <ac:spMk id="3" creationId="{1D90365F-8B5A-2CDD-2581-4426DB859CFF}"/>
          </ac:spMkLst>
        </pc:spChg>
        <pc:spChg chg="add mod">
          <ac:chgData name="noheliaglen@outlook.es" userId="6d5a38d1e7c14b4a" providerId="LiveId" clId="{6D2197A1-D846-4A95-99CC-235D2656725F}" dt="2022-06-27T14:11:32.329" v="3531" actId="20577"/>
          <ac:spMkLst>
            <pc:docMk/>
            <pc:sldMk cId="1436398503" sldId="288"/>
            <ac:spMk id="4" creationId="{F641C49A-A412-6549-DDE4-B61F8ABCCF20}"/>
          </ac:spMkLst>
        </pc:spChg>
        <pc:picChg chg="add mod">
          <ac:chgData name="noheliaglen@outlook.es" userId="6d5a38d1e7c14b4a" providerId="LiveId" clId="{6D2197A1-D846-4A95-99CC-235D2656725F}" dt="2022-06-24T15:08:56.827" v="2886" actId="1076"/>
          <ac:picMkLst>
            <pc:docMk/>
            <pc:sldMk cId="1436398503" sldId="288"/>
            <ac:picMk id="6" creationId="{3B83EFF5-B705-150D-28CF-9678A1325832}"/>
          </ac:picMkLst>
        </pc:picChg>
      </pc:sldChg>
      <pc:sldChg chg="addSp delSp modSp add mod">
        <pc:chgData name="noheliaglen@outlook.es" userId="6d5a38d1e7c14b4a" providerId="LiveId" clId="{6D2197A1-D846-4A95-99CC-235D2656725F}" dt="2022-06-27T14:11:44.629" v="3534" actId="20577"/>
        <pc:sldMkLst>
          <pc:docMk/>
          <pc:sldMk cId="901623338" sldId="289"/>
        </pc:sldMkLst>
        <pc:spChg chg="mod">
          <ac:chgData name="noheliaglen@outlook.es" userId="6d5a38d1e7c14b4a" providerId="LiveId" clId="{6D2197A1-D846-4A95-99CC-235D2656725F}" dt="2022-06-24T15:51:55.375" v="3449" actId="20577"/>
          <ac:spMkLst>
            <pc:docMk/>
            <pc:sldMk cId="901623338" sldId="289"/>
            <ac:spMk id="3" creationId="{1D90365F-8B5A-2CDD-2581-4426DB859CFF}"/>
          </ac:spMkLst>
        </pc:spChg>
        <pc:spChg chg="mod">
          <ac:chgData name="noheliaglen@outlook.es" userId="6d5a38d1e7c14b4a" providerId="LiveId" clId="{6D2197A1-D846-4A95-99CC-235D2656725F}" dt="2022-06-27T14:11:44.629" v="3534" actId="20577"/>
          <ac:spMkLst>
            <pc:docMk/>
            <pc:sldMk cId="901623338" sldId="289"/>
            <ac:spMk id="4" creationId="{F641C49A-A412-6549-DDE4-B61F8ABCCF20}"/>
          </ac:spMkLst>
        </pc:spChg>
        <pc:picChg chg="del">
          <ac:chgData name="noheliaglen@outlook.es" userId="6d5a38d1e7c14b4a" providerId="LiveId" clId="{6D2197A1-D846-4A95-99CC-235D2656725F}" dt="2022-06-24T15:09:24.178" v="2905" actId="478"/>
          <ac:picMkLst>
            <pc:docMk/>
            <pc:sldMk cId="901623338" sldId="289"/>
            <ac:picMk id="6" creationId="{3B83EFF5-B705-150D-28CF-9678A1325832}"/>
          </ac:picMkLst>
        </pc:picChg>
        <pc:picChg chg="add mod">
          <ac:chgData name="noheliaglen@outlook.es" userId="6d5a38d1e7c14b4a" providerId="LiveId" clId="{6D2197A1-D846-4A95-99CC-235D2656725F}" dt="2022-06-24T15:39:53.436" v="3313" actId="1076"/>
          <ac:picMkLst>
            <pc:docMk/>
            <pc:sldMk cId="901623338" sldId="289"/>
            <ac:picMk id="7" creationId="{77E526C2-BEE3-2553-B9F9-F2687547BF9C}"/>
          </ac:picMkLst>
        </pc:picChg>
      </pc:sldChg>
      <pc:sldChg chg="addSp modSp add mod">
        <pc:chgData name="noheliaglen@outlook.es" userId="6d5a38d1e7c14b4a" providerId="LiveId" clId="{6D2197A1-D846-4A95-99CC-235D2656725F}" dt="2022-06-27T14:11:53.952" v="3536" actId="20577"/>
        <pc:sldMkLst>
          <pc:docMk/>
          <pc:sldMk cId="2068332508" sldId="290"/>
        </pc:sldMkLst>
        <pc:spChg chg="mod">
          <ac:chgData name="noheliaglen@outlook.es" userId="6d5a38d1e7c14b4a" providerId="LiveId" clId="{6D2197A1-D846-4A95-99CC-235D2656725F}" dt="2022-06-24T15:25:38.682" v="3307" actId="14100"/>
          <ac:spMkLst>
            <pc:docMk/>
            <pc:sldMk cId="2068332508" sldId="290"/>
            <ac:spMk id="3" creationId="{1D90365F-8B5A-2CDD-2581-4426DB859CFF}"/>
          </ac:spMkLst>
        </pc:spChg>
        <pc:spChg chg="mod">
          <ac:chgData name="noheliaglen@outlook.es" userId="6d5a38d1e7c14b4a" providerId="LiveId" clId="{6D2197A1-D846-4A95-99CC-235D2656725F}" dt="2022-06-27T14:11:53.952" v="3536" actId="20577"/>
          <ac:spMkLst>
            <pc:docMk/>
            <pc:sldMk cId="2068332508" sldId="290"/>
            <ac:spMk id="4" creationId="{F641C49A-A412-6549-DDE4-B61F8ABCCF20}"/>
          </ac:spMkLst>
        </pc:spChg>
        <pc:picChg chg="add mod">
          <ac:chgData name="noheliaglen@outlook.es" userId="6d5a38d1e7c14b4a" providerId="LiveId" clId="{6D2197A1-D846-4A95-99CC-235D2656725F}" dt="2022-06-24T15:24:14.147" v="3132" actId="1076"/>
          <ac:picMkLst>
            <pc:docMk/>
            <pc:sldMk cId="2068332508" sldId="290"/>
            <ac:picMk id="6" creationId="{369CC626-BEDC-6F64-02DE-0C6AD3F2FB03}"/>
          </ac:picMkLst>
        </pc:picChg>
      </pc:sldChg>
      <pc:sldChg chg="addSp delSp modSp new mod">
        <pc:chgData name="noheliaglen@outlook.es" userId="6d5a38d1e7c14b4a" providerId="LiveId" clId="{6D2197A1-D846-4A95-99CC-235D2656725F}" dt="2022-06-27T14:59:56.257" v="4138" actId="20577"/>
        <pc:sldMkLst>
          <pc:docMk/>
          <pc:sldMk cId="4107779591" sldId="291"/>
        </pc:sldMkLst>
        <pc:spChg chg="mod">
          <ac:chgData name="noheliaglen@outlook.es" userId="6d5a38d1e7c14b4a" providerId="LiveId" clId="{6D2197A1-D846-4A95-99CC-235D2656725F}" dt="2022-06-27T14:28:50.158" v="3623" actId="313"/>
          <ac:spMkLst>
            <pc:docMk/>
            <pc:sldMk cId="4107779591" sldId="291"/>
            <ac:spMk id="2" creationId="{EC93210D-3F37-7EAE-B679-7AE753E3031B}"/>
          </ac:spMkLst>
        </pc:spChg>
        <pc:spChg chg="mod">
          <ac:chgData name="noheliaglen@outlook.es" userId="6d5a38d1e7c14b4a" providerId="LiveId" clId="{6D2197A1-D846-4A95-99CC-235D2656725F}" dt="2022-06-27T14:59:56.257" v="4138" actId="20577"/>
          <ac:spMkLst>
            <pc:docMk/>
            <pc:sldMk cId="4107779591" sldId="291"/>
            <ac:spMk id="3" creationId="{64619F81-1A07-CFD9-2477-64C06937C45C}"/>
          </ac:spMkLst>
        </pc:spChg>
        <pc:spChg chg="add mod">
          <ac:chgData name="noheliaglen@outlook.es" userId="6d5a38d1e7c14b4a" providerId="LiveId" clId="{6D2197A1-D846-4A95-99CC-235D2656725F}" dt="2022-06-27T14:26:35.773" v="3548" actId="20577"/>
          <ac:spMkLst>
            <pc:docMk/>
            <pc:sldMk cId="4107779591" sldId="291"/>
            <ac:spMk id="4" creationId="{1B9A6FC8-16B3-D699-7CA7-19C10B9091E1}"/>
          </ac:spMkLst>
        </pc:spChg>
        <pc:picChg chg="add del mod">
          <ac:chgData name="noheliaglen@outlook.es" userId="6d5a38d1e7c14b4a" providerId="LiveId" clId="{6D2197A1-D846-4A95-99CC-235D2656725F}" dt="2022-06-27T14:48:30.297" v="3995" actId="21"/>
          <ac:picMkLst>
            <pc:docMk/>
            <pc:sldMk cId="4107779591" sldId="291"/>
            <ac:picMk id="6" creationId="{152F9E2C-11B8-A77F-6156-2553C951E3DE}"/>
          </ac:picMkLst>
        </pc:picChg>
        <pc:picChg chg="add mod">
          <ac:chgData name="noheliaglen@outlook.es" userId="6d5a38d1e7c14b4a" providerId="LiveId" clId="{6D2197A1-D846-4A95-99CC-235D2656725F}" dt="2022-06-27T14:56:13.267" v="4006" actId="1076"/>
          <ac:picMkLst>
            <pc:docMk/>
            <pc:sldMk cId="4107779591" sldId="291"/>
            <ac:picMk id="8" creationId="{1B209B9B-FCAC-18A5-65B9-3427EE508DA6}"/>
          </ac:picMkLst>
        </pc:picChg>
      </pc:sldChg>
      <pc:sldChg chg="addSp modSp add mod">
        <pc:chgData name="noheliaglen@outlook.es" userId="6d5a38d1e7c14b4a" providerId="LiveId" clId="{6D2197A1-D846-4A95-99CC-235D2656725F}" dt="2022-06-27T14:35:02.758" v="3726" actId="20577"/>
        <pc:sldMkLst>
          <pc:docMk/>
          <pc:sldMk cId="79257359" sldId="292"/>
        </pc:sldMkLst>
        <pc:spChg chg="mod">
          <ac:chgData name="noheliaglen@outlook.es" userId="6d5a38d1e7c14b4a" providerId="LiveId" clId="{6D2197A1-D846-4A95-99CC-235D2656725F}" dt="2022-06-27T14:35:02.758" v="3726" actId="20577"/>
          <ac:spMkLst>
            <pc:docMk/>
            <pc:sldMk cId="79257359" sldId="292"/>
            <ac:spMk id="3" creationId="{64619F81-1A07-CFD9-2477-64C06937C45C}"/>
          </ac:spMkLst>
        </pc:spChg>
        <pc:picChg chg="add mod">
          <ac:chgData name="noheliaglen@outlook.es" userId="6d5a38d1e7c14b4a" providerId="LiveId" clId="{6D2197A1-D846-4A95-99CC-235D2656725F}" dt="2022-06-27T14:34:21.738" v="3665" actId="1076"/>
          <ac:picMkLst>
            <pc:docMk/>
            <pc:sldMk cId="79257359" sldId="292"/>
            <ac:picMk id="6" creationId="{E3AC009F-FF5D-FB2E-8A59-96625075DC52}"/>
          </ac:picMkLst>
        </pc:picChg>
      </pc:sldChg>
      <pc:sldChg chg="addSp delSp modSp add mod">
        <pc:chgData name="noheliaglen@outlook.es" userId="6d5a38d1e7c14b4a" providerId="LiveId" clId="{6D2197A1-D846-4A95-99CC-235D2656725F}" dt="2022-06-27T14:38:31.968" v="3862" actId="20577"/>
        <pc:sldMkLst>
          <pc:docMk/>
          <pc:sldMk cId="4178621166" sldId="293"/>
        </pc:sldMkLst>
        <pc:spChg chg="mod">
          <ac:chgData name="noheliaglen@outlook.es" userId="6d5a38d1e7c14b4a" providerId="LiveId" clId="{6D2197A1-D846-4A95-99CC-235D2656725F}" dt="2022-06-27T14:38:31.968" v="3862" actId="20577"/>
          <ac:spMkLst>
            <pc:docMk/>
            <pc:sldMk cId="4178621166" sldId="293"/>
            <ac:spMk id="3" creationId="{64619F81-1A07-CFD9-2477-64C06937C45C}"/>
          </ac:spMkLst>
        </pc:spChg>
        <pc:picChg chg="del">
          <ac:chgData name="noheliaglen@outlook.es" userId="6d5a38d1e7c14b4a" providerId="LiveId" clId="{6D2197A1-D846-4A95-99CC-235D2656725F}" dt="2022-06-27T14:37:43.348" v="3800" actId="478"/>
          <ac:picMkLst>
            <pc:docMk/>
            <pc:sldMk cId="4178621166" sldId="293"/>
            <ac:picMk id="6" creationId="{E3AC009F-FF5D-FB2E-8A59-96625075DC52}"/>
          </ac:picMkLst>
        </pc:picChg>
        <pc:picChg chg="add mod">
          <ac:chgData name="noheliaglen@outlook.es" userId="6d5a38d1e7c14b4a" providerId="LiveId" clId="{6D2197A1-D846-4A95-99CC-235D2656725F}" dt="2022-06-27T14:37:58.118" v="3803" actId="1076"/>
          <ac:picMkLst>
            <pc:docMk/>
            <pc:sldMk cId="4178621166" sldId="293"/>
            <ac:picMk id="7" creationId="{E6F47D13-2CCE-8A5C-DFFF-1A2581E2E9A6}"/>
          </ac:picMkLst>
        </pc:picChg>
      </pc:sldChg>
      <pc:sldChg chg="addSp delSp modSp add mod">
        <pc:chgData name="noheliaglen@outlook.es" userId="6d5a38d1e7c14b4a" providerId="LiveId" clId="{6D2197A1-D846-4A95-99CC-235D2656725F}" dt="2022-06-27T14:48:49.777" v="4000" actId="1076"/>
        <pc:sldMkLst>
          <pc:docMk/>
          <pc:sldMk cId="2515191832" sldId="294"/>
        </pc:sldMkLst>
        <pc:spChg chg="mod">
          <ac:chgData name="noheliaglen@outlook.es" userId="6d5a38d1e7c14b4a" providerId="LiveId" clId="{6D2197A1-D846-4A95-99CC-235D2656725F}" dt="2022-06-27T14:48:49.777" v="4000" actId="1076"/>
          <ac:spMkLst>
            <pc:docMk/>
            <pc:sldMk cId="2515191832" sldId="294"/>
            <ac:spMk id="3" creationId="{64619F81-1A07-CFD9-2477-64C06937C45C}"/>
          </ac:spMkLst>
        </pc:spChg>
        <pc:picChg chg="del mod">
          <ac:chgData name="noheliaglen@outlook.es" userId="6d5a38d1e7c14b4a" providerId="LiveId" clId="{6D2197A1-D846-4A95-99CC-235D2656725F}" dt="2022-06-27T14:48:00.467" v="3988" actId="478"/>
          <ac:picMkLst>
            <pc:docMk/>
            <pc:sldMk cId="2515191832" sldId="294"/>
            <ac:picMk id="6" creationId="{152F9E2C-11B8-A77F-6156-2553C951E3DE}"/>
          </ac:picMkLst>
        </pc:picChg>
        <pc:picChg chg="add mod">
          <ac:chgData name="noheliaglen@outlook.es" userId="6d5a38d1e7c14b4a" providerId="LiveId" clId="{6D2197A1-D846-4A95-99CC-235D2656725F}" dt="2022-06-27T14:48:47.377" v="3999" actId="1076"/>
          <ac:picMkLst>
            <pc:docMk/>
            <pc:sldMk cId="2515191832" sldId="294"/>
            <ac:picMk id="7" creationId="{67EA1A4F-BC8E-2300-2B09-FF33E3D7CFD6}"/>
          </ac:picMkLst>
        </pc:picChg>
      </pc:sldChg>
      <pc:sldChg chg="addSp delSp modSp new mod">
        <pc:chgData name="noheliaglen@outlook.es" userId="6d5a38d1e7c14b4a" providerId="LiveId" clId="{6D2197A1-D846-4A95-99CC-235D2656725F}" dt="2022-06-27T15:45:16.222" v="4237" actId="14100"/>
        <pc:sldMkLst>
          <pc:docMk/>
          <pc:sldMk cId="891887019" sldId="295"/>
        </pc:sldMkLst>
        <pc:spChg chg="mod">
          <ac:chgData name="noheliaglen@outlook.es" userId="6d5a38d1e7c14b4a" providerId="LiveId" clId="{6D2197A1-D846-4A95-99CC-235D2656725F}" dt="2022-06-27T15:45:10.652" v="4236" actId="1076"/>
          <ac:spMkLst>
            <pc:docMk/>
            <pc:sldMk cId="891887019" sldId="295"/>
            <ac:spMk id="2" creationId="{92E035F4-FE0E-6348-CB7E-EEBDF7077CB5}"/>
          </ac:spMkLst>
        </pc:spChg>
        <pc:spChg chg="del">
          <ac:chgData name="noheliaglen@outlook.es" userId="6d5a38d1e7c14b4a" providerId="LiveId" clId="{6D2197A1-D846-4A95-99CC-235D2656725F}" dt="2022-06-27T15:44:27.782" v="4232" actId="22"/>
          <ac:spMkLst>
            <pc:docMk/>
            <pc:sldMk cId="891887019" sldId="295"/>
            <ac:spMk id="3" creationId="{12AC4CD5-31D4-C6C1-9B97-3A09035A4B25}"/>
          </ac:spMkLst>
        </pc:spChg>
        <pc:spChg chg="add mod">
          <ac:chgData name="noheliaglen@outlook.es" userId="6d5a38d1e7c14b4a" providerId="LiveId" clId="{6D2197A1-D846-4A95-99CC-235D2656725F}" dt="2022-06-27T15:02:51.905" v="4152" actId="20577"/>
          <ac:spMkLst>
            <pc:docMk/>
            <pc:sldMk cId="891887019" sldId="295"/>
            <ac:spMk id="4" creationId="{1AA29B4C-5EF8-9752-6564-A6C98B6D24D6}"/>
          </ac:spMkLst>
        </pc:spChg>
        <pc:picChg chg="add mod ord">
          <ac:chgData name="noheliaglen@outlook.es" userId="6d5a38d1e7c14b4a" providerId="LiveId" clId="{6D2197A1-D846-4A95-99CC-235D2656725F}" dt="2022-06-27T15:45:16.222" v="4237" actId="14100"/>
          <ac:picMkLst>
            <pc:docMk/>
            <pc:sldMk cId="891887019" sldId="295"/>
            <ac:picMk id="6" creationId="{797B00C3-C2A1-E519-E3B7-2837DEAFB8D7}"/>
          </ac:picMkLst>
        </pc:picChg>
      </pc:sldChg>
      <pc:sldChg chg="addSp delSp modSp add mod">
        <pc:chgData name="noheliaglen@outlook.es" userId="6d5a38d1e7c14b4a" providerId="LiveId" clId="{6D2197A1-D846-4A95-99CC-235D2656725F}" dt="2022-06-27T15:48:01.932" v="4245" actId="14100"/>
        <pc:sldMkLst>
          <pc:docMk/>
          <pc:sldMk cId="2819070593" sldId="296"/>
        </pc:sldMkLst>
        <pc:spChg chg="add del mod">
          <ac:chgData name="noheliaglen@outlook.es" userId="6d5a38d1e7c14b4a" providerId="LiveId" clId="{6D2197A1-D846-4A95-99CC-235D2656725F}" dt="2022-06-27T15:47:44.112" v="4241" actId="22"/>
          <ac:spMkLst>
            <pc:docMk/>
            <pc:sldMk cId="2819070593" sldId="296"/>
            <ac:spMk id="5" creationId="{B898B2BF-057A-8261-36F2-498041540823}"/>
          </ac:spMkLst>
        </pc:spChg>
        <pc:picChg chg="del mod">
          <ac:chgData name="noheliaglen@outlook.es" userId="6d5a38d1e7c14b4a" providerId="LiveId" clId="{6D2197A1-D846-4A95-99CC-235D2656725F}" dt="2022-06-27T15:46:09.992" v="4240" actId="478"/>
          <ac:picMkLst>
            <pc:docMk/>
            <pc:sldMk cId="2819070593" sldId="296"/>
            <ac:picMk id="6" creationId="{797B00C3-C2A1-E519-E3B7-2837DEAFB8D7}"/>
          </ac:picMkLst>
        </pc:picChg>
        <pc:picChg chg="add mod ord">
          <ac:chgData name="noheliaglen@outlook.es" userId="6d5a38d1e7c14b4a" providerId="LiveId" clId="{6D2197A1-D846-4A95-99CC-235D2656725F}" dt="2022-06-27T15:48:01.932" v="4245" actId="14100"/>
          <ac:picMkLst>
            <pc:docMk/>
            <pc:sldMk cId="2819070593" sldId="296"/>
            <ac:picMk id="8" creationId="{E373C3C0-EB6B-03E1-9266-2AA18DEAC76D}"/>
          </ac:picMkLst>
        </pc:picChg>
      </pc:sldChg>
      <pc:sldChg chg="addSp delSp modSp add mod">
        <pc:chgData name="noheliaglen@outlook.es" userId="6d5a38d1e7c14b4a" providerId="LiveId" clId="{6D2197A1-D846-4A95-99CC-235D2656725F}" dt="2022-06-28T15:40:12.034" v="4370" actId="20577"/>
        <pc:sldMkLst>
          <pc:docMk/>
          <pc:sldMk cId="2285429767" sldId="297"/>
        </pc:sldMkLst>
        <pc:spChg chg="mod">
          <ac:chgData name="noheliaglen@outlook.es" userId="6d5a38d1e7c14b4a" providerId="LiveId" clId="{6D2197A1-D846-4A95-99CC-235D2656725F}" dt="2022-06-28T15:40:12.034" v="4370" actId="20577"/>
          <ac:spMkLst>
            <pc:docMk/>
            <pc:sldMk cId="2285429767" sldId="297"/>
            <ac:spMk id="2" creationId="{92E035F4-FE0E-6348-CB7E-EEBDF7077CB5}"/>
          </ac:spMkLst>
        </pc:spChg>
        <pc:spChg chg="mod">
          <ac:chgData name="noheliaglen@outlook.es" userId="6d5a38d1e7c14b4a" providerId="LiveId" clId="{6D2197A1-D846-4A95-99CC-235D2656725F}" dt="2022-06-28T15:38:29.649" v="4248" actId="20577"/>
          <ac:spMkLst>
            <pc:docMk/>
            <pc:sldMk cId="2285429767" sldId="297"/>
            <ac:spMk id="4" creationId="{1AA29B4C-5EF8-9752-6564-A6C98B6D24D6}"/>
          </ac:spMkLst>
        </pc:spChg>
        <pc:spChg chg="add mod">
          <ac:chgData name="noheliaglen@outlook.es" userId="6d5a38d1e7c14b4a" providerId="LiveId" clId="{6D2197A1-D846-4A95-99CC-235D2656725F}" dt="2022-06-28T15:38:33.547" v="4249" actId="478"/>
          <ac:spMkLst>
            <pc:docMk/>
            <pc:sldMk cId="2285429767" sldId="297"/>
            <ac:spMk id="5" creationId="{B142B7C9-04FC-003F-FA22-E4AAF54A0552}"/>
          </ac:spMkLst>
        </pc:spChg>
        <pc:picChg chg="del">
          <ac:chgData name="noheliaglen@outlook.es" userId="6d5a38d1e7c14b4a" providerId="LiveId" clId="{6D2197A1-D846-4A95-99CC-235D2656725F}" dt="2022-06-28T15:38:33.547" v="4249" actId="478"/>
          <ac:picMkLst>
            <pc:docMk/>
            <pc:sldMk cId="2285429767" sldId="297"/>
            <ac:picMk id="8" creationId="{E373C3C0-EB6B-03E1-9266-2AA18DEAC76D}"/>
          </ac:picMkLst>
        </pc:picChg>
      </pc:sldChg>
    </pc:docChg>
  </pc:docChgLst>
  <pc:docChgLst>
    <pc:chgData name="noheliaglen@outlook.es" userId="6d5a38d1e7c14b4a" providerId="LiveId" clId="{024F0AD3-3F59-4247-BE7C-06925B73701A}"/>
    <pc:docChg chg="custSel addSld modSld">
      <pc:chgData name="noheliaglen@outlook.es" userId="6d5a38d1e7c14b4a" providerId="LiveId" clId="{024F0AD3-3F59-4247-BE7C-06925B73701A}" dt="2022-08-05T01:12:30.666" v="738" actId="20577"/>
      <pc:docMkLst>
        <pc:docMk/>
      </pc:docMkLst>
      <pc:sldChg chg="addSp delSp modSp mod">
        <pc:chgData name="noheliaglen@outlook.es" userId="6d5a38d1e7c14b4a" providerId="LiveId" clId="{024F0AD3-3F59-4247-BE7C-06925B73701A}" dt="2022-08-05T00:08:10.603" v="285" actId="14100"/>
        <pc:sldMkLst>
          <pc:docMk/>
          <pc:sldMk cId="2087678921" sldId="262"/>
        </pc:sldMkLst>
        <pc:spChg chg="add del mod">
          <ac:chgData name="noheliaglen@outlook.es" userId="6d5a38d1e7c14b4a" providerId="LiveId" clId="{024F0AD3-3F59-4247-BE7C-06925B73701A}" dt="2022-08-05T00:05:31.218" v="208" actId="22"/>
          <ac:spMkLst>
            <pc:docMk/>
            <pc:sldMk cId="2087678921" sldId="262"/>
            <ac:spMk id="3" creationId="{B569F4C2-4673-A4B9-3FE3-79536168128D}"/>
          </ac:spMkLst>
        </pc:spChg>
        <pc:spChg chg="mod">
          <ac:chgData name="noheliaglen@outlook.es" userId="6d5a38d1e7c14b4a" providerId="LiveId" clId="{024F0AD3-3F59-4247-BE7C-06925B73701A}" dt="2022-08-05T00:08:01.152" v="282" actId="313"/>
          <ac:spMkLst>
            <pc:docMk/>
            <pc:sldMk cId="2087678921" sldId="262"/>
            <ac:spMk id="4" creationId="{5FE30D32-4BCB-AD75-2DF7-1CBEA75253B0}"/>
          </ac:spMkLst>
        </pc:spChg>
        <pc:picChg chg="add mod ord">
          <ac:chgData name="noheliaglen@outlook.es" userId="6d5a38d1e7c14b4a" providerId="LiveId" clId="{024F0AD3-3F59-4247-BE7C-06925B73701A}" dt="2022-08-05T00:08:10.603" v="285" actId="14100"/>
          <ac:picMkLst>
            <pc:docMk/>
            <pc:sldMk cId="2087678921" sldId="262"/>
            <ac:picMk id="6" creationId="{95B5FB3A-9D78-9D16-976E-B836E7F0F590}"/>
          </ac:picMkLst>
        </pc:picChg>
        <pc:picChg chg="del">
          <ac:chgData name="noheliaglen@outlook.es" userId="6d5a38d1e7c14b4a" providerId="LiveId" clId="{024F0AD3-3F59-4247-BE7C-06925B73701A}" dt="2022-08-05T00:05:22.410" v="207" actId="478"/>
          <ac:picMkLst>
            <pc:docMk/>
            <pc:sldMk cId="2087678921" sldId="262"/>
            <ac:picMk id="1026" creationId="{105D7B66-12DE-E8ED-909E-4F41EFCFE98D}"/>
          </ac:picMkLst>
        </pc:picChg>
      </pc:sldChg>
      <pc:sldChg chg="addSp delSp modSp mod">
        <pc:chgData name="noheliaglen@outlook.es" userId="6d5a38d1e7c14b4a" providerId="LiveId" clId="{024F0AD3-3F59-4247-BE7C-06925B73701A}" dt="2022-08-05T00:24:48.486" v="377" actId="1076"/>
        <pc:sldMkLst>
          <pc:docMk/>
          <pc:sldMk cId="2933666481" sldId="263"/>
        </pc:sldMkLst>
        <pc:spChg chg="add del mod">
          <ac:chgData name="noheliaglen@outlook.es" userId="6d5a38d1e7c14b4a" providerId="LiveId" clId="{024F0AD3-3F59-4247-BE7C-06925B73701A}" dt="2022-08-05T00:23:12.061" v="288" actId="478"/>
          <ac:spMkLst>
            <pc:docMk/>
            <pc:sldMk cId="2933666481" sldId="263"/>
            <ac:spMk id="3" creationId="{A239C281-E11F-4135-4FB1-A496C413BA9A}"/>
          </ac:spMkLst>
        </pc:spChg>
        <pc:spChg chg="mod">
          <ac:chgData name="noheliaglen@outlook.es" userId="6d5a38d1e7c14b4a" providerId="LiveId" clId="{024F0AD3-3F59-4247-BE7C-06925B73701A}" dt="2022-08-05T00:23:42.533" v="294" actId="14100"/>
          <ac:spMkLst>
            <pc:docMk/>
            <pc:sldMk cId="2933666481" sldId="263"/>
            <ac:spMk id="7" creationId="{AC8F3D12-552A-68CB-6754-880BF16E87F1}"/>
          </ac:spMkLst>
        </pc:spChg>
        <pc:spChg chg="add mod">
          <ac:chgData name="noheliaglen@outlook.es" userId="6d5a38d1e7c14b4a" providerId="LiveId" clId="{024F0AD3-3F59-4247-BE7C-06925B73701A}" dt="2022-08-05T00:24:48.486" v="377" actId="1076"/>
          <ac:spMkLst>
            <pc:docMk/>
            <pc:sldMk cId="2933666481" sldId="263"/>
            <ac:spMk id="8" creationId="{2A820969-76C1-4A54-3A7D-C167FBE3F4C9}"/>
          </ac:spMkLst>
        </pc:spChg>
        <pc:picChg chg="add mod">
          <ac:chgData name="noheliaglen@outlook.es" userId="6d5a38d1e7c14b4a" providerId="LiveId" clId="{024F0AD3-3F59-4247-BE7C-06925B73701A}" dt="2022-08-05T00:23:33.016" v="293" actId="1076"/>
          <ac:picMkLst>
            <pc:docMk/>
            <pc:sldMk cId="2933666481" sldId="263"/>
            <ac:picMk id="6" creationId="{58823D14-D325-CF5B-2712-63EB20DEFC11}"/>
          </ac:picMkLst>
        </pc:picChg>
        <pc:picChg chg="del">
          <ac:chgData name="noheliaglen@outlook.es" userId="6d5a38d1e7c14b4a" providerId="LiveId" clId="{024F0AD3-3F59-4247-BE7C-06925B73701A}" dt="2022-08-05T00:23:02.827" v="286" actId="478"/>
          <ac:picMkLst>
            <pc:docMk/>
            <pc:sldMk cId="2933666481" sldId="263"/>
            <ac:picMk id="10" creationId="{9B092725-E3D8-001F-BAA2-4DA22A75E851}"/>
          </ac:picMkLst>
        </pc:picChg>
      </pc:sldChg>
      <pc:sldChg chg="addSp delSp modSp mod">
        <pc:chgData name="noheliaglen@outlook.es" userId="6d5a38d1e7c14b4a" providerId="LiveId" clId="{024F0AD3-3F59-4247-BE7C-06925B73701A}" dt="2022-08-05T00:55:58.344" v="461" actId="20577"/>
        <pc:sldMkLst>
          <pc:docMk/>
          <pc:sldMk cId="1198689457" sldId="264"/>
        </pc:sldMkLst>
        <pc:spChg chg="add mod">
          <ac:chgData name="noheliaglen@outlook.es" userId="6d5a38d1e7c14b4a" providerId="LiveId" clId="{024F0AD3-3F59-4247-BE7C-06925B73701A}" dt="2022-08-05T00:55:58.344" v="461" actId="20577"/>
          <ac:spMkLst>
            <pc:docMk/>
            <pc:sldMk cId="1198689457" sldId="264"/>
            <ac:spMk id="5" creationId="{22BFBDED-459F-2615-038C-D67B8F330C72}"/>
          </ac:spMkLst>
        </pc:spChg>
        <pc:picChg chg="add mod">
          <ac:chgData name="noheliaglen@outlook.es" userId="6d5a38d1e7c14b4a" providerId="LiveId" clId="{024F0AD3-3F59-4247-BE7C-06925B73701A}" dt="2022-08-05T00:54:19.898" v="394" actId="1076"/>
          <ac:picMkLst>
            <pc:docMk/>
            <pc:sldMk cId="1198689457" sldId="264"/>
            <ac:picMk id="4" creationId="{EA307D16-F08F-1BA9-97A5-4EA350E6F7FA}"/>
          </ac:picMkLst>
        </pc:picChg>
        <pc:picChg chg="del">
          <ac:chgData name="noheliaglen@outlook.es" userId="6d5a38d1e7c14b4a" providerId="LiveId" clId="{024F0AD3-3F59-4247-BE7C-06925B73701A}" dt="2022-08-05T00:25:01.131" v="378" actId="478"/>
          <ac:picMkLst>
            <pc:docMk/>
            <pc:sldMk cId="1198689457" sldId="264"/>
            <ac:picMk id="6" creationId="{35E2202F-25CF-EDAF-4B25-DF9AD4516C49}"/>
          </ac:picMkLst>
        </pc:picChg>
      </pc:sldChg>
      <pc:sldChg chg="addSp delSp modSp mod">
        <pc:chgData name="noheliaglen@outlook.es" userId="6d5a38d1e7c14b4a" providerId="LiveId" clId="{024F0AD3-3F59-4247-BE7C-06925B73701A}" dt="2022-08-05T00:59:58.624" v="474" actId="14100"/>
        <pc:sldMkLst>
          <pc:docMk/>
          <pc:sldMk cId="2269055257" sldId="265"/>
        </pc:sldMkLst>
        <pc:spChg chg="add mod">
          <ac:chgData name="noheliaglen@outlook.es" userId="6d5a38d1e7c14b4a" providerId="LiveId" clId="{024F0AD3-3F59-4247-BE7C-06925B73701A}" dt="2022-08-05T00:59:58.624" v="474" actId="14100"/>
          <ac:spMkLst>
            <pc:docMk/>
            <pc:sldMk cId="2269055257" sldId="265"/>
            <ac:spMk id="3" creationId="{7E5834FC-DBB0-35CD-B7C5-DA149CD4BFA0}"/>
          </ac:spMkLst>
        </pc:spChg>
        <pc:spChg chg="add del mod">
          <ac:chgData name="noheliaglen@outlook.es" userId="6d5a38d1e7c14b4a" providerId="LiveId" clId="{024F0AD3-3F59-4247-BE7C-06925B73701A}" dt="2022-08-05T00:59:14.748" v="464" actId="478"/>
          <ac:spMkLst>
            <pc:docMk/>
            <pc:sldMk cId="2269055257" sldId="265"/>
            <ac:spMk id="6" creationId="{3F4A7623-DBC2-A62E-C35A-51D6132FFE20}"/>
          </ac:spMkLst>
        </pc:spChg>
        <pc:picChg chg="del">
          <ac:chgData name="noheliaglen@outlook.es" userId="6d5a38d1e7c14b4a" providerId="LiveId" clId="{024F0AD3-3F59-4247-BE7C-06925B73701A}" dt="2022-08-05T00:59:08.243" v="463" actId="478"/>
          <ac:picMkLst>
            <pc:docMk/>
            <pc:sldMk cId="2269055257" sldId="265"/>
            <ac:picMk id="5" creationId="{6810D464-BACC-B638-D599-561835B64135}"/>
          </ac:picMkLst>
        </pc:picChg>
        <pc:picChg chg="add mod ord">
          <ac:chgData name="noheliaglen@outlook.es" userId="6d5a38d1e7c14b4a" providerId="LiveId" clId="{024F0AD3-3F59-4247-BE7C-06925B73701A}" dt="2022-08-05T00:59:47.161" v="472" actId="167"/>
          <ac:picMkLst>
            <pc:docMk/>
            <pc:sldMk cId="2269055257" sldId="265"/>
            <ac:picMk id="8" creationId="{54DC5533-4107-AC88-8BEA-9F0AAE6F16A5}"/>
          </ac:picMkLst>
        </pc:picChg>
      </pc:sldChg>
      <pc:sldChg chg="modSp mod">
        <pc:chgData name="noheliaglen@outlook.es" userId="6d5a38d1e7c14b4a" providerId="LiveId" clId="{024F0AD3-3F59-4247-BE7C-06925B73701A}" dt="2022-08-05T01:01:13.126" v="555" actId="27636"/>
        <pc:sldMkLst>
          <pc:docMk/>
          <pc:sldMk cId="4066542901" sldId="269"/>
        </pc:sldMkLst>
        <pc:spChg chg="mod">
          <ac:chgData name="noheliaglen@outlook.es" userId="6d5a38d1e7c14b4a" providerId="LiveId" clId="{024F0AD3-3F59-4247-BE7C-06925B73701A}" dt="2022-08-05T01:01:13.126" v="555" actId="27636"/>
          <ac:spMkLst>
            <pc:docMk/>
            <pc:sldMk cId="4066542901" sldId="269"/>
            <ac:spMk id="2" creationId="{F847EBEA-9970-4A56-8087-2B04A0DD1C94}"/>
          </ac:spMkLst>
        </pc:spChg>
      </pc:sldChg>
      <pc:sldChg chg="modSp mod">
        <pc:chgData name="noheliaglen@outlook.es" userId="6d5a38d1e7c14b4a" providerId="LiveId" clId="{024F0AD3-3F59-4247-BE7C-06925B73701A}" dt="2022-08-05T00:27:22.410" v="391" actId="20577"/>
        <pc:sldMkLst>
          <pc:docMk/>
          <pc:sldMk cId="3705857270" sldId="270"/>
        </pc:sldMkLst>
        <pc:spChg chg="mod">
          <ac:chgData name="noheliaglen@outlook.es" userId="6d5a38d1e7c14b4a" providerId="LiveId" clId="{024F0AD3-3F59-4247-BE7C-06925B73701A}" dt="2022-08-05T00:27:22.410" v="391" actId="20577"/>
          <ac:spMkLst>
            <pc:docMk/>
            <pc:sldMk cId="3705857270" sldId="270"/>
            <ac:spMk id="3" creationId="{80D785E4-A02E-E825-5672-2867BA7A37F9}"/>
          </ac:spMkLst>
        </pc:spChg>
      </pc:sldChg>
      <pc:sldChg chg="addSp modSp mod">
        <pc:chgData name="noheliaglen@outlook.es" userId="6d5a38d1e7c14b4a" providerId="LiveId" clId="{024F0AD3-3F59-4247-BE7C-06925B73701A}" dt="2022-08-05T01:04:33.376" v="655" actId="1076"/>
        <pc:sldMkLst>
          <pc:docMk/>
          <pc:sldMk cId="518190289" sldId="276"/>
        </pc:sldMkLst>
        <pc:spChg chg="add mod">
          <ac:chgData name="noheliaglen@outlook.es" userId="6d5a38d1e7c14b4a" providerId="LiveId" clId="{024F0AD3-3F59-4247-BE7C-06925B73701A}" dt="2022-08-05T01:04:33.376" v="655" actId="1076"/>
          <ac:spMkLst>
            <pc:docMk/>
            <pc:sldMk cId="518190289" sldId="276"/>
            <ac:spMk id="3" creationId="{DEECE5A7-4A5B-AAEB-E37D-C86B55CE9B5C}"/>
          </ac:spMkLst>
        </pc:spChg>
        <pc:spChg chg="mod">
          <ac:chgData name="noheliaglen@outlook.es" userId="6d5a38d1e7c14b4a" providerId="LiveId" clId="{024F0AD3-3F59-4247-BE7C-06925B73701A}" dt="2022-08-05T01:04:10.145" v="652" actId="20577"/>
          <ac:spMkLst>
            <pc:docMk/>
            <pc:sldMk cId="518190289" sldId="276"/>
            <ac:spMk id="18" creationId="{C82E92A1-891D-D2BA-AE9E-438E23B5EBAA}"/>
          </ac:spMkLst>
        </pc:spChg>
        <pc:picChg chg="ord">
          <ac:chgData name="noheliaglen@outlook.es" userId="6d5a38d1e7c14b4a" providerId="LiveId" clId="{024F0AD3-3F59-4247-BE7C-06925B73701A}" dt="2022-08-05T01:04:17.165" v="653" actId="167"/>
          <ac:picMkLst>
            <pc:docMk/>
            <pc:sldMk cId="518190289" sldId="276"/>
            <ac:picMk id="20" creationId="{E38161AE-6BFA-C81F-92B9-D7111FF710B9}"/>
          </ac:picMkLst>
        </pc:picChg>
      </pc:sldChg>
      <pc:sldChg chg="modSp mod">
        <pc:chgData name="noheliaglen@outlook.es" userId="6d5a38d1e7c14b4a" providerId="LiveId" clId="{024F0AD3-3F59-4247-BE7C-06925B73701A}" dt="2022-08-05T01:06:51.451" v="721" actId="1076"/>
        <pc:sldMkLst>
          <pc:docMk/>
          <pc:sldMk cId="2172173695" sldId="277"/>
        </pc:sldMkLst>
        <pc:spChg chg="mod">
          <ac:chgData name="noheliaglen@outlook.es" userId="6d5a38d1e7c14b4a" providerId="LiveId" clId="{024F0AD3-3F59-4247-BE7C-06925B73701A}" dt="2022-08-05T01:06:51.451" v="721" actId="1076"/>
          <ac:spMkLst>
            <pc:docMk/>
            <pc:sldMk cId="2172173695" sldId="277"/>
            <ac:spMk id="2" creationId="{7EA50D18-864D-64DC-F5A0-1A0339DE0111}"/>
          </ac:spMkLst>
        </pc:spChg>
      </pc:sldChg>
      <pc:sldChg chg="addSp modSp mod">
        <pc:chgData name="noheliaglen@outlook.es" userId="6d5a38d1e7c14b4a" providerId="LiveId" clId="{024F0AD3-3F59-4247-BE7C-06925B73701A}" dt="2022-08-05T01:08:41.752" v="728" actId="1076"/>
        <pc:sldMkLst>
          <pc:docMk/>
          <pc:sldMk cId="1439538827" sldId="278"/>
        </pc:sldMkLst>
        <pc:spChg chg="add mod">
          <ac:chgData name="noheliaglen@outlook.es" userId="6d5a38d1e7c14b4a" providerId="LiveId" clId="{024F0AD3-3F59-4247-BE7C-06925B73701A}" dt="2022-08-05T01:08:41.752" v="728" actId="1076"/>
          <ac:spMkLst>
            <pc:docMk/>
            <pc:sldMk cId="1439538827" sldId="278"/>
            <ac:spMk id="3" creationId="{57A55552-07CF-7AA0-52A9-952C9E60912F}"/>
          </ac:spMkLst>
        </pc:spChg>
      </pc:sldChg>
      <pc:sldChg chg="addSp delSp modSp mod setBg">
        <pc:chgData name="noheliaglen@outlook.es" userId="6d5a38d1e7c14b4a" providerId="LiveId" clId="{024F0AD3-3F59-4247-BE7C-06925B73701A}" dt="2022-08-04T23:41:54.756" v="206" actId="1076"/>
        <pc:sldMkLst>
          <pc:docMk/>
          <pc:sldMk cId="1030277482" sldId="287"/>
        </pc:sldMkLst>
        <pc:spChg chg="mod">
          <ac:chgData name="noheliaglen@outlook.es" userId="6d5a38d1e7c14b4a" providerId="LiveId" clId="{024F0AD3-3F59-4247-BE7C-06925B73701A}" dt="2022-07-20T20:45:30.717" v="2" actId="26606"/>
          <ac:spMkLst>
            <pc:docMk/>
            <pc:sldMk cId="1030277482" sldId="287"/>
            <ac:spMk id="2" creationId="{DCEE904C-AE81-4548-E915-1F0225373BF3}"/>
          </ac:spMkLst>
        </pc:spChg>
        <pc:spChg chg="del">
          <ac:chgData name="noheliaglen@outlook.es" userId="6d5a38d1e7c14b4a" providerId="LiveId" clId="{024F0AD3-3F59-4247-BE7C-06925B73701A}" dt="2022-07-20T20:45:30.717" v="2" actId="26606"/>
          <ac:spMkLst>
            <pc:docMk/>
            <pc:sldMk cId="1030277482" sldId="287"/>
            <ac:spMk id="4" creationId="{5D64E11A-63B2-305E-185D-1CFB99E493DF}"/>
          </ac:spMkLst>
        </pc:spChg>
        <pc:spChg chg="add mod">
          <ac:chgData name="noheliaglen@outlook.es" userId="6d5a38d1e7c14b4a" providerId="LiveId" clId="{024F0AD3-3F59-4247-BE7C-06925B73701A}" dt="2022-07-20T20:45:30.717" v="2" actId="26606"/>
          <ac:spMkLst>
            <pc:docMk/>
            <pc:sldMk cId="1030277482" sldId="287"/>
            <ac:spMk id="5" creationId="{C26D4DFA-B27D-AAC4-774E-DE6D557D9E86}"/>
          </ac:spMkLst>
        </pc:spChg>
        <pc:picChg chg="add mod">
          <ac:chgData name="noheliaglen@outlook.es" userId="6d5a38d1e7c14b4a" providerId="LiveId" clId="{024F0AD3-3F59-4247-BE7C-06925B73701A}" dt="2022-08-04T23:41:54.756" v="206" actId="1076"/>
          <ac:picMkLst>
            <pc:docMk/>
            <pc:sldMk cId="1030277482" sldId="287"/>
            <ac:picMk id="4" creationId="{4873882B-4E41-9AD3-8908-9E9B13A33AE5}"/>
          </ac:picMkLst>
        </pc:picChg>
        <pc:picChg chg="add del mod">
          <ac:chgData name="noheliaglen@outlook.es" userId="6d5a38d1e7c14b4a" providerId="LiveId" clId="{024F0AD3-3F59-4247-BE7C-06925B73701A}" dt="2022-08-04T23:39:54.273" v="204" actId="478"/>
          <ac:picMkLst>
            <pc:docMk/>
            <pc:sldMk cId="1030277482" sldId="287"/>
            <ac:picMk id="7" creationId="{A491B84E-AB94-3F5B-E3E8-51F77252C8AD}"/>
          </ac:picMkLst>
        </pc:picChg>
        <pc:picChg chg="del">
          <ac:chgData name="noheliaglen@outlook.es" userId="6d5a38d1e7c14b4a" providerId="LiveId" clId="{024F0AD3-3F59-4247-BE7C-06925B73701A}" dt="2022-07-20T20:45:26.395" v="0" actId="478"/>
          <ac:picMkLst>
            <pc:docMk/>
            <pc:sldMk cId="1030277482" sldId="287"/>
            <ac:picMk id="10" creationId="{A4E77A01-2E2E-3E25-0439-C680FBA371BF}"/>
          </ac:picMkLst>
        </pc:picChg>
      </pc:sldChg>
      <pc:sldChg chg="modSp mod">
        <pc:chgData name="noheliaglen@outlook.es" userId="6d5a38d1e7c14b4a" providerId="LiveId" clId="{024F0AD3-3F59-4247-BE7C-06925B73701A}" dt="2022-08-05T01:10:09.710" v="734" actId="20577"/>
        <pc:sldMkLst>
          <pc:docMk/>
          <pc:sldMk cId="1436398503" sldId="288"/>
        </pc:sldMkLst>
        <pc:spChg chg="mod">
          <ac:chgData name="noheliaglen@outlook.es" userId="6d5a38d1e7c14b4a" providerId="LiveId" clId="{024F0AD3-3F59-4247-BE7C-06925B73701A}" dt="2022-08-05T01:10:09.710" v="734" actId="20577"/>
          <ac:spMkLst>
            <pc:docMk/>
            <pc:sldMk cId="1436398503" sldId="288"/>
            <ac:spMk id="3" creationId="{1D90365F-8B5A-2CDD-2581-4426DB859CFF}"/>
          </ac:spMkLst>
        </pc:spChg>
      </pc:sldChg>
      <pc:sldChg chg="modSp mod">
        <pc:chgData name="noheliaglen@outlook.es" userId="6d5a38d1e7c14b4a" providerId="LiveId" clId="{024F0AD3-3F59-4247-BE7C-06925B73701A}" dt="2022-08-05T01:12:30.666" v="738" actId="20577"/>
        <pc:sldMkLst>
          <pc:docMk/>
          <pc:sldMk cId="2068332508" sldId="290"/>
        </pc:sldMkLst>
        <pc:spChg chg="mod">
          <ac:chgData name="noheliaglen@outlook.es" userId="6d5a38d1e7c14b4a" providerId="LiveId" clId="{024F0AD3-3F59-4247-BE7C-06925B73701A}" dt="2022-08-05T01:12:30.666" v="738" actId="20577"/>
          <ac:spMkLst>
            <pc:docMk/>
            <pc:sldMk cId="2068332508" sldId="290"/>
            <ac:spMk id="3" creationId="{1D90365F-8B5A-2CDD-2581-4426DB859CFF}"/>
          </ac:spMkLst>
        </pc:spChg>
      </pc:sldChg>
      <pc:sldChg chg="addSp delSp modSp mod">
        <pc:chgData name="noheliaglen@outlook.es" userId="6d5a38d1e7c14b4a" providerId="LiveId" clId="{024F0AD3-3F59-4247-BE7C-06925B73701A}" dt="2022-08-04T20:48:22.765" v="195" actId="1076"/>
        <pc:sldMkLst>
          <pc:docMk/>
          <pc:sldMk cId="2285429767" sldId="297"/>
        </pc:sldMkLst>
        <pc:spChg chg="del">
          <ac:chgData name="noheliaglen@outlook.es" userId="6d5a38d1e7c14b4a" providerId="LiveId" clId="{024F0AD3-3F59-4247-BE7C-06925B73701A}" dt="2022-08-04T20:47:57.612" v="188" actId="931"/>
          <ac:spMkLst>
            <pc:docMk/>
            <pc:sldMk cId="2285429767" sldId="297"/>
            <ac:spMk id="5" creationId="{B142B7C9-04FC-003F-FA22-E4AAF54A0552}"/>
          </ac:spMkLst>
        </pc:spChg>
        <pc:picChg chg="add mod">
          <ac:chgData name="noheliaglen@outlook.es" userId="6d5a38d1e7c14b4a" providerId="LiveId" clId="{024F0AD3-3F59-4247-BE7C-06925B73701A}" dt="2022-08-04T20:48:02.805" v="191" actId="962"/>
          <ac:picMkLst>
            <pc:docMk/>
            <pc:sldMk cId="2285429767" sldId="297"/>
            <ac:picMk id="6" creationId="{EC2E749C-75BF-9C9F-42D3-B01954708015}"/>
          </ac:picMkLst>
        </pc:picChg>
        <pc:picChg chg="add mod">
          <ac:chgData name="noheliaglen@outlook.es" userId="6d5a38d1e7c14b4a" providerId="LiveId" clId="{024F0AD3-3F59-4247-BE7C-06925B73701A}" dt="2022-08-04T20:48:22.765" v="195" actId="1076"/>
          <ac:picMkLst>
            <pc:docMk/>
            <pc:sldMk cId="2285429767" sldId="297"/>
            <ac:picMk id="8" creationId="{DC5DE040-E46E-0D0F-619B-D2153A97479F}"/>
          </ac:picMkLst>
        </pc:picChg>
      </pc:sldChg>
      <pc:sldChg chg="addSp delSp modSp add mod">
        <pc:chgData name="noheliaglen@outlook.es" userId="6d5a38d1e7c14b4a" providerId="LiveId" clId="{024F0AD3-3F59-4247-BE7C-06925B73701A}" dt="2022-08-04T23:30:08.796" v="203" actId="1076"/>
        <pc:sldMkLst>
          <pc:docMk/>
          <pc:sldMk cId="549603981" sldId="302"/>
        </pc:sldMkLst>
        <pc:spChg chg="mod">
          <ac:chgData name="noheliaglen@outlook.es" userId="6d5a38d1e7c14b4a" providerId="LiveId" clId="{024F0AD3-3F59-4247-BE7C-06925B73701A}" dt="2022-07-27T15:35:22.129" v="11" actId="20577"/>
          <ac:spMkLst>
            <pc:docMk/>
            <pc:sldMk cId="549603981" sldId="302"/>
            <ac:spMk id="2" creationId="{860B8E7E-AAEB-F4B2-FF47-3BE2C3483EA1}"/>
          </ac:spMkLst>
        </pc:spChg>
        <pc:spChg chg="add mod">
          <ac:chgData name="noheliaglen@outlook.es" userId="6d5a38d1e7c14b4a" providerId="LiveId" clId="{024F0AD3-3F59-4247-BE7C-06925B73701A}" dt="2022-07-27T15:37:56.737" v="173" actId="20577"/>
          <ac:spMkLst>
            <pc:docMk/>
            <pc:sldMk cId="549603981" sldId="302"/>
            <ac:spMk id="3" creationId="{D441B729-C1E0-5624-5A34-1798895623D9}"/>
          </ac:spMkLst>
        </pc:spChg>
        <pc:picChg chg="del">
          <ac:chgData name="noheliaglen@outlook.es" userId="6d5a38d1e7c14b4a" providerId="LiveId" clId="{024F0AD3-3F59-4247-BE7C-06925B73701A}" dt="2022-07-27T15:35:25.422" v="12" actId="478"/>
          <ac:picMkLst>
            <pc:docMk/>
            <pc:sldMk cId="549603981" sldId="302"/>
            <ac:picMk id="4" creationId="{C9ED7A63-255D-5BB0-B7F3-BE8BCDFEF763}"/>
          </ac:picMkLst>
        </pc:picChg>
        <pc:picChg chg="add del mod">
          <ac:chgData name="noheliaglen@outlook.es" userId="6d5a38d1e7c14b4a" providerId="LiveId" clId="{024F0AD3-3F59-4247-BE7C-06925B73701A}" dt="2022-08-04T23:27:48.715" v="198" actId="478"/>
          <ac:picMkLst>
            <pc:docMk/>
            <pc:sldMk cId="549603981" sldId="302"/>
            <ac:picMk id="5" creationId="{1D3A929E-2A1F-595B-DFF4-5A4C3C39DD08}"/>
          </ac:picMkLst>
        </pc:picChg>
        <pc:picChg chg="add mod">
          <ac:chgData name="noheliaglen@outlook.es" userId="6d5a38d1e7c14b4a" providerId="LiveId" clId="{024F0AD3-3F59-4247-BE7C-06925B73701A}" dt="2022-08-04T23:30:08.796" v="203" actId="1076"/>
          <ac:picMkLst>
            <pc:docMk/>
            <pc:sldMk cId="549603981" sldId="302"/>
            <ac:picMk id="7" creationId="{06D041EF-A280-D5F8-7F7D-0C1D6366AFD2}"/>
          </ac:picMkLst>
        </pc:picChg>
      </pc:sldChg>
      <pc:sldChg chg="addSp modSp add mod">
        <pc:chgData name="noheliaglen@outlook.es" userId="6d5a38d1e7c14b4a" providerId="LiveId" clId="{024F0AD3-3F59-4247-BE7C-06925B73701A}" dt="2022-08-04T14:43:15.746" v="187" actId="1076"/>
        <pc:sldMkLst>
          <pc:docMk/>
          <pc:sldMk cId="397550537" sldId="303"/>
        </pc:sldMkLst>
        <pc:spChg chg="mod">
          <ac:chgData name="noheliaglen@outlook.es" userId="6d5a38d1e7c14b4a" providerId="LiveId" clId="{024F0AD3-3F59-4247-BE7C-06925B73701A}" dt="2022-08-03T14:57:40.983" v="176" actId="20577"/>
          <ac:spMkLst>
            <pc:docMk/>
            <pc:sldMk cId="397550537" sldId="303"/>
            <ac:spMk id="2" creationId="{860B8E7E-AAEB-F4B2-FF47-3BE2C3483EA1}"/>
          </ac:spMkLst>
        </pc:spChg>
        <pc:spChg chg="mod">
          <ac:chgData name="noheliaglen@outlook.es" userId="6d5a38d1e7c14b4a" providerId="LiveId" clId="{024F0AD3-3F59-4247-BE7C-06925B73701A}" dt="2022-08-03T17:08:09.611" v="185" actId="1076"/>
          <ac:spMkLst>
            <pc:docMk/>
            <pc:sldMk cId="397550537" sldId="303"/>
            <ac:spMk id="3" creationId="{D441B729-C1E0-5624-5A34-1798895623D9}"/>
          </ac:spMkLst>
        </pc:spChg>
        <pc:picChg chg="add mod">
          <ac:chgData name="noheliaglen@outlook.es" userId="6d5a38d1e7c14b4a" providerId="LiveId" clId="{024F0AD3-3F59-4247-BE7C-06925B73701A}" dt="2022-08-04T14:43:15.746" v="187" actId="1076"/>
          <ac:picMkLst>
            <pc:docMk/>
            <pc:sldMk cId="397550537" sldId="303"/>
            <ac:picMk id="5" creationId="{BCC8B28F-6C3E-EB99-CB0A-F9EB7ACE368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jpg>
</file>

<file path=ppt/media/image41.png>
</file>

<file path=ppt/media/image42.jpg>
</file>

<file path=ppt/media/image43.jpg>
</file>

<file path=ppt/media/image44.png>
</file>

<file path=ppt/media/image45.png>
</file>

<file path=ppt/media/image46.jpg>
</file>

<file path=ppt/media/image47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31113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9297065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837084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621826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0151891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9321140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47051199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77069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2311719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46422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497460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40297512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507788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0990020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816990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R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8594629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8E4ED-5289-4006-8D25-B224CE2B7208}" type="datetimeFigureOut">
              <a:rPr lang="es-CR" smtClean="0"/>
              <a:t>4/8/2022</a:t>
            </a:fld>
            <a:endParaRPr lang="es-C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13296FBA-22C7-4F74-9B3B-64FFBDDE1B1D}" type="slidenum">
              <a:rPr lang="es-CR" smtClean="0"/>
              <a:t>‹Nº›</a:t>
            </a:fld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38370381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ulacm.com/google-fonts-diseno-pagina-web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jpg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jpg"/><Relationship Id="rId2" Type="http://schemas.openxmlformats.org/officeDocument/2006/relationships/image" Target="../media/image42.jpg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jp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6C5ED99D-9B63-0BB8-56A6-282661891FEB}"/>
              </a:ext>
            </a:extLst>
          </p:cNvPr>
          <p:cNvSpPr/>
          <p:nvPr/>
        </p:nvSpPr>
        <p:spPr>
          <a:xfrm>
            <a:off x="2243888" y="118118"/>
            <a:ext cx="8154797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Producción de componentes</a:t>
            </a:r>
          </a:p>
          <a:p>
            <a:pPr algn="ctr"/>
            <a:r>
              <a:rPr lang="es-ES" sz="4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 multimedia</a:t>
            </a:r>
            <a:endParaRPr lang="es-ES" sz="4400" b="1" cap="none" spc="0" dirty="0">
              <a:ln w="12700">
                <a:solidFill>
                  <a:schemeClr val="accent1"/>
                </a:solidFill>
                <a:prstDash val="solid"/>
              </a:ln>
              <a:pattFill prst="pct50">
                <a:fgClr>
                  <a:schemeClr val="accent1"/>
                </a:fgClr>
                <a:bgClr>
                  <a:schemeClr val="accent1">
                    <a:lumMod val="20000"/>
                    <a:lumOff val="80000"/>
                  </a:schemeClr>
                </a:bgClr>
              </a:pattFill>
              <a:effectLst>
                <a:outerShdw dist="38100" dir="2640000" algn="bl" rotWithShape="0">
                  <a:schemeClr val="accent1"/>
                </a:outerShdw>
              </a:effectLst>
            </a:endParaRPr>
          </a:p>
        </p:txBody>
      </p:sp>
      <p:sp>
        <p:nvSpPr>
          <p:cNvPr id="3" name="Rectángulo 2">
            <a:extLst>
              <a:ext uri="{FF2B5EF4-FFF2-40B4-BE49-F238E27FC236}">
                <a16:creationId xmlns:a16="http://schemas.microsoft.com/office/drawing/2014/main" id="{D1CB146A-1354-7AC8-1EAB-BFE422C4124A}"/>
              </a:ext>
            </a:extLst>
          </p:cNvPr>
          <p:cNvSpPr/>
          <p:nvPr/>
        </p:nvSpPr>
        <p:spPr>
          <a:xfrm>
            <a:off x="2720720" y="2967335"/>
            <a:ext cx="67505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Glen Quijano Junes</a:t>
            </a:r>
            <a:endParaRPr lang="es-ES" sz="5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80CF7143-68BC-FC49-1C92-DB021B6B70C7}"/>
              </a:ext>
            </a:extLst>
          </p:cNvPr>
          <p:cNvSpPr/>
          <p:nvPr/>
        </p:nvSpPr>
        <p:spPr>
          <a:xfrm>
            <a:off x="884312" y="2264970"/>
            <a:ext cx="367280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Estudiante</a:t>
            </a: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8858202-E5B6-7051-2414-CA147E4A3BF3}"/>
              </a:ext>
            </a:extLst>
          </p:cNvPr>
          <p:cNvSpPr/>
          <p:nvPr/>
        </p:nvSpPr>
        <p:spPr>
          <a:xfrm>
            <a:off x="884312" y="4129302"/>
            <a:ext cx="2856872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Profesor</a:t>
            </a:r>
          </a:p>
        </p:txBody>
      </p:sp>
      <p:sp>
        <p:nvSpPr>
          <p:cNvPr id="6" name="Rectángulo 5">
            <a:extLst>
              <a:ext uri="{FF2B5EF4-FFF2-40B4-BE49-F238E27FC236}">
                <a16:creationId xmlns:a16="http://schemas.microsoft.com/office/drawing/2014/main" id="{F88BC708-9ECF-4B9B-12CD-C346A4911412}"/>
              </a:ext>
            </a:extLst>
          </p:cNvPr>
          <p:cNvSpPr/>
          <p:nvPr/>
        </p:nvSpPr>
        <p:spPr>
          <a:xfrm>
            <a:off x="884312" y="5070304"/>
            <a:ext cx="107308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5400" b="1" cap="none" spc="0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Luis Antonio Quesada Monestel</a:t>
            </a:r>
          </a:p>
        </p:txBody>
      </p:sp>
    </p:spTree>
    <p:extLst>
      <p:ext uri="{BB962C8B-B14F-4D97-AF65-F5344CB8AC3E}">
        <p14:creationId xmlns:p14="http://schemas.microsoft.com/office/powerpoint/2010/main" val="31022968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831961-65B6-5604-905B-D4C6167B6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Radial</a:t>
            </a:r>
            <a:endParaRPr lang="es-C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A84096C0-19A9-2835-1B67-51E11300B4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1905000"/>
            <a:ext cx="3001247" cy="3778250"/>
          </a:xfrm>
        </p:spPr>
      </p:pic>
    </p:spTree>
    <p:extLst>
      <p:ext uri="{BB962C8B-B14F-4D97-AF65-F5344CB8AC3E}">
        <p14:creationId xmlns:p14="http://schemas.microsoft.com/office/powerpoint/2010/main" val="980271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4E21F1-2881-2A5E-4D8B-3FDF30134F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Proporción</a:t>
            </a:r>
            <a:endParaRPr lang="es-C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AF362A5-DB37-1384-04A6-71B606B87C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28463" y="1716258"/>
            <a:ext cx="10076150" cy="4136427"/>
          </a:xfrm>
        </p:spPr>
      </p:pic>
    </p:spTree>
    <p:extLst>
      <p:ext uri="{BB962C8B-B14F-4D97-AF65-F5344CB8AC3E}">
        <p14:creationId xmlns:p14="http://schemas.microsoft.com/office/powerpoint/2010/main" val="18567933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C21169-DB10-7EFC-075E-B26179C11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Unidad o Armonía</a:t>
            </a:r>
            <a:endParaRPr lang="es-C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73ABA32F-634F-6A11-5B87-B77938D6DF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33973" y="1659988"/>
            <a:ext cx="9021034" cy="4251862"/>
          </a:xfrm>
        </p:spPr>
      </p:pic>
    </p:spTree>
    <p:extLst>
      <p:ext uri="{BB962C8B-B14F-4D97-AF65-F5344CB8AC3E}">
        <p14:creationId xmlns:p14="http://schemas.microsoft.com/office/powerpoint/2010/main" val="14488028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47EBEA-9970-4A56-8087-2B04A0DD1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/>
              <a:t>Contraste: </a:t>
            </a:r>
            <a:r>
              <a:rPr lang="es-ES" sz="2000" dirty="0"/>
              <a:t>Acá aplica en todo los colores que tiene una armonía para el ojo humano.</a:t>
            </a:r>
            <a:endParaRPr lang="es-CR" sz="2000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27BB16A4-62F7-C793-17F9-77FF8274AE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0174" y="1533378"/>
            <a:ext cx="8913477" cy="4378472"/>
          </a:xfrm>
        </p:spPr>
      </p:pic>
    </p:spTree>
    <p:extLst>
      <p:ext uri="{BB962C8B-B14F-4D97-AF65-F5344CB8AC3E}">
        <p14:creationId xmlns:p14="http://schemas.microsoft.com/office/powerpoint/2010/main" val="406654290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0D785E4-A02E-E825-5672-2867BA7A3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CR" dirty="0"/>
              <a:t>Montserrat:</a:t>
            </a:r>
          </a:p>
          <a:p>
            <a:r>
              <a:rPr lang="es-CR" dirty="0"/>
              <a:t>Alegreya</a:t>
            </a:r>
          </a:p>
          <a:p>
            <a:r>
              <a:rPr lang="es-CR" dirty="0" err="1"/>
              <a:t>Asap</a:t>
            </a:r>
            <a:endParaRPr lang="es-CR" dirty="0"/>
          </a:p>
          <a:p>
            <a:r>
              <a:rPr lang="es-CR" dirty="0" err="1"/>
              <a:t>Roboto</a:t>
            </a:r>
            <a:endParaRPr lang="es-CR" dirty="0"/>
          </a:p>
          <a:p>
            <a:r>
              <a:rPr lang="es-CR" dirty="0">
                <a:hlinkClick r:id="rId2"/>
              </a:rPr>
              <a:t>https://aulacm.com/google-fonts-diseno-pagina-web/</a:t>
            </a:r>
            <a:endParaRPr lang="es-CR" dirty="0"/>
          </a:p>
          <a:p>
            <a:pPr marL="0" indent="0">
              <a:buNone/>
            </a:pPr>
            <a:r>
              <a:rPr lang="es-CR" dirty="0"/>
              <a:t> </a:t>
            </a:r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AD7164B4-AC40-193B-0C25-D09FC1D7A5D6}"/>
              </a:ext>
            </a:extLst>
          </p:cNvPr>
          <p:cNvSpPr/>
          <p:nvPr/>
        </p:nvSpPr>
        <p:spPr>
          <a:xfrm>
            <a:off x="2915478" y="1033670"/>
            <a:ext cx="1855305" cy="38431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R" dirty="0"/>
              <a:t>Tipografía</a:t>
            </a:r>
          </a:p>
        </p:txBody>
      </p:sp>
    </p:spTree>
    <p:extLst>
      <p:ext uri="{BB962C8B-B14F-4D97-AF65-F5344CB8AC3E}">
        <p14:creationId xmlns:p14="http://schemas.microsoft.com/office/powerpoint/2010/main" val="37058572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uadroTexto 2">
            <a:extLst>
              <a:ext uri="{FF2B5EF4-FFF2-40B4-BE49-F238E27FC236}">
                <a16:creationId xmlns:a16="http://schemas.microsoft.com/office/drawing/2014/main" id="{B4032607-2BFF-B227-D0E2-998E6D8BA3BB}"/>
              </a:ext>
            </a:extLst>
          </p:cNvPr>
          <p:cNvSpPr txBox="1"/>
          <p:nvPr/>
        </p:nvSpPr>
        <p:spPr>
          <a:xfrm>
            <a:off x="1661256" y="598714"/>
            <a:ext cx="3949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/>
              <a:t>Fuente tipográfica: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1DB8FAF0-B989-4F93-9C14-0A37A593884B}"/>
              </a:ext>
            </a:extLst>
          </p:cNvPr>
          <p:cNvSpPr txBox="1"/>
          <p:nvPr/>
        </p:nvSpPr>
        <p:spPr>
          <a:xfrm>
            <a:off x="1881809" y="2027583"/>
            <a:ext cx="34455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/>
              <a:t>Montserrat: </a:t>
            </a:r>
            <a:r>
              <a:rPr lang="es-ES" b="0" i="0" dirty="0">
                <a:solidFill>
                  <a:srgbClr val="212529"/>
                </a:solidFill>
                <a:effectLst/>
                <a:latin typeface="Montserrat" pitchFamily="2" charset="0"/>
              </a:rPr>
              <a:t>Mediante el siguiente botón usted podrá consultar y desca​rgar el certificado de sus cursos virtuales finalizados a partir del 16 de octubre de 2018.</a:t>
            </a:r>
            <a:endParaRPr lang="es-CR" dirty="0">
              <a:latin typeface="Montserrat" pitchFamily="2" charset="0"/>
            </a:endParaRP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F00EF6CC-5DD4-5840-8DB8-BD72AC31F2B3}"/>
              </a:ext>
            </a:extLst>
          </p:cNvPr>
          <p:cNvSpPr txBox="1"/>
          <p:nvPr/>
        </p:nvSpPr>
        <p:spPr>
          <a:xfrm flipH="1">
            <a:off x="1661256" y="4102782"/>
            <a:ext cx="344556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/>
              <a:t>Alegreya: </a:t>
            </a:r>
            <a:r>
              <a:rPr lang="es-ES" b="0" i="0" dirty="0">
                <a:solidFill>
                  <a:srgbClr val="212529"/>
                </a:solidFill>
                <a:effectLst/>
                <a:latin typeface="Alegreya" pitchFamily="2" charset="0"/>
              </a:rPr>
              <a:t>Mediante el siguiente botón usted podrá consultar y desca​rgar el certificado de sus cursos virtuales finalizados a partir del 16 de octubre de 2018.</a:t>
            </a:r>
            <a:endParaRPr lang="es-CR" dirty="0">
              <a:latin typeface="Alegreya" pitchFamily="2" charset="0"/>
            </a:endParaRPr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B5BF4A2D-A231-22FF-438C-734B52D191B4}"/>
              </a:ext>
            </a:extLst>
          </p:cNvPr>
          <p:cNvSpPr txBox="1"/>
          <p:nvPr/>
        </p:nvSpPr>
        <p:spPr>
          <a:xfrm>
            <a:off x="6758609" y="843677"/>
            <a:ext cx="2385391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/>
              <a:t>Asap</a:t>
            </a:r>
            <a:r>
              <a:rPr lang="es-CR" dirty="0">
                <a:latin typeface="Asap" pitchFamily="2" charset="0"/>
              </a:rPr>
              <a:t>: </a:t>
            </a:r>
            <a:r>
              <a:rPr lang="es-ES" b="0" i="0" dirty="0">
                <a:solidFill>
                  <a:srgbClr val="212529"/>
                </a:solidFill>
                <a:effectLst/>
                <a:latin typeface="Asap" pitchFamily="2" charset="0"/>
              </a:rPr>
              <a:t>Mediante el siguiente botón usted podrá consultar y desca​rgar el certificado de sus cursos virtuales finalizados a partir del 16 de octubre de 2018.</a:t>
            </a:r>
            <a:endParaRPr lang="es-CR" dirty="0">
              <a:latin typeface="Asap" pitchFamily="2" charset="0"/>
            </a:endParaRP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14288633-DDD5-DDB5-A7D6-4281EDCFD2BF}"/>
              </a:ext>
            </a:extLst>
          </p:cNvPr>
          <p:cNvSpPr txBox="1"/>
          <p:nvPr/>
        </p:nvSpPr>
        <p:spPr>
          <a:xfrm>
            <a:off x="6758609" y="3825783"/>
            <a:ext cx="2955234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R" dirty="0"/>
              <a:t>Roboto: </a:t>
            </a:r>
            <a:r>
              <a:rPr lang="es-ES" sz="1600" b="0" i="0" dirty="0">
                <a:solidFill>
                  <a:srgbClr val="212529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</a:rPr>
              <a:t>Mediante el siguiente botón usted podrá consultar y desca​rgar el certificado de sus cursos virtuales finalizados a partir del 16 de octubre de 2018.</a:t>
            </a:r>
            <a:endParaRPr lang="es-CR" sz="16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7369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6D8F2B-5319-476F-62E3-472E0EE7D8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83195" y="1356532"/>
            <a:ext cx="8966684" cy="4611757"/>
          </a:xfrm>
        </p:spPr>
        <p:txBody>
          <a:bodyPr/>
          <a:lstStyle/>
          <a:p>
            <a:r>
              <a:rPr lang="es-ES" dirty="0"/>
              <a:t>Alineación: Aplica en la ubicación la palabra Google, el espacio del buscador y además la ubicación donde se van agregando las páginas o elementos favoritos.</a:t>
            </a:r>
          </a:p>
          <a:p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003B5425-FA2F-FD94-7A74-E895AEA2FB93}"/>
              </a:ext>
            </a:extLst>
          </p:cNvPr>
          <p:cNvSpPr/>
          <p:nvPr/>
        </p:nvSpPr>
        <p:spPr>
          <a:xfrm>
            <a:off x="2483195" y="142204"/>
            <a:ext cx="2035797" cy="3313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6</a:t>
            </a:r>
            <a:endParaRPr lang="es-CR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B91FFC50-3254-5BDA-B97E-F6A7AABE38B6}"/>
              </a:ext>
            </a:extLst>
          </p:cNvPr>
          <p:cNvSpPr txBox="1"/>
          <p:nvPr/>
        </p:nvSpPr>
        <p:spPr>
          <a:xfrm>
            <a:off x="2436812" y="710201"/>
            <a:ext cx="92714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Buscar 3 tipos que muestren  el  de la alineación, el contraste y la síntesis de los elementos visuales</a:t>
            </a:r>
            <a:endParaRPr lang="es-CR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86440ABF-5EF5-C949-4FEC-3755A93F14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9212" y="2345635"/>
            <a:ext cx="8781152" cy="4399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8863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7F3878-62A1-3471-D229-F82844CA58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226545"/>
            <a:ext cx="8911687" cy="714360"/>
          </a:xfrm>
        </p:spPr>
        <p:txBody>
          <a:bodyPr/>
          <a:lstStyle/>
          <a:p>
            <a:r>
              <a:rPr lang="es-ES" dirty="0"/>
              <a:t>El Contraste</a:t>
            </a:r>
            <a:endParaRPr lang="es-C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CDF7F845-E5C9-2504-337A-B24727D387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9459" y="2133600"/>
            <a:ext cx="8770012" cy="4267200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F1A27690-6EAC-3982-8608-D5B26D008208}"/>
              </a:ext>
            </a:extLst>
          </p:cNvPr>
          <p:cNvSpPr txBox="1"/>
          <p:nvPr/>
        </p:nvSpPr>
        <p:spPr>
          <a:xfrm>
            <a:off x="2391508" y="1075587"/>
            <a:ext cx="911310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Aplica en la imagen de la cerveza con el fondo, los colores que usan como resalta mas bien el diseño de la botella y ayuda, a resaltar la frase: La birra de los compas.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30732956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EF37A0F-851E-2F45-3BB9-6889677F5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26388"/>
          </a:xfrm>
        </p:spPr>
        <p:txBody>
          <a:bodyPr/>
          <a:lstStyle/>
          <a:p>
            <a:r>
              <a:rPr lang="es-ES" dirty="0"/>
              <a:t>Síntesis</a:t>
            </a:r>
            <a:endParaRPr lang="es-CR" dirty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6E113C79-C98F-3DEF-8AA2-1851AC642259}"/>
              </a:ext>
            </a:extLst>
          </p:cNvPr>
          <p:cNvSpPr txBox="1"/>
          <p:nvPr/>
        </p:nvSpPr>
        <p:spPr>
          <a:xfrm>
            <a:off x="2305878" y="1444486"/>
            <a:ext cx="891168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Aplica en la imagen de la persona con gafas, que esta indicando una alerta, de timo, estafa, robo de información, compra en línea de  páginas no seguras.</a:t>
            </a:r>
            <a:endParaRPr lang="es-CR" dirty="0"/>
          </a:p>
        </p:txBody>
      </p:sp>
      <p:sp>
        <p:nvSpPr>
          <p:cNvPr id="9" name="AutoShape 2" descr="Pelagic Logo">
            <a:extLst>
              <a:ext uri="{FF2B5EF4-FFF2-40B4-BE49-F238E27FC236}">
                <a16:creationId xmlns:a16="http://schemas.microsoft.com/office/drawing/2014/main" id="{471D39D9-1AE2-961E-AE28-5AB1E6ACCC75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CR"/>
          </a:p>
        </p:txBody>
      </p:sp>
      <p:pic>
        <p:nvPicPr>
          <p:cNvPr id="16" name="Marcador de contenido 15">
            <a:extLst>
              <a:ext uri="{FF2B5EF4-FFF2-40B4-BE49-F238E27FC236}">
                <a16:creationId xmlns:a16="http://schemas.microsoft.com/office/drawing/2014/main" id="{9C2F92CC-125E-E483-429A-1523E811C7C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45883" y="2640872"/>
            <a:ext cx="2884246" cy="3316883"/>
          </a:xfrm>
        </p:spPr>
      </p:pic>
      <p:pic>
        <p:nvPicPr>
          <p:cNvPr id="18" name="Imagen 17">
            <a:extLst>
              <a:ext uri="{FF2B5EF4-FFF2-40B4-BE49-F238E27FC236}">
                <a16:creationId xmlns:a16="http://schemas.microsoft.com/office/drawing/2014/main" id="{6A3450D1-4E69-FA74-B388-2FAD721A5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8767" y="2743566"/>
            <a:ext cx="4103565" cy="2669948"/>
          </a:xfrm>
          <a:prstGeom prst="rect">
            <a:avLst/>
          </a:prstGeom>
        </p:spPr>
      </p:pic>
      <p:sp>
        <p:nvSpPr>
          <p:cNvPr id="19" name="CuadroTexto 18">
            <a:extLst>
              <a:ext uri="{FF2B5EF4-FFF2-40B4-BE49-F238E27FC236}">
                <a16:creationId xmlns:a16="http://schemas.microsoft.com/office/drawing/2014/main" id="{57A3F6C5-D849-DAEC-94E7-B32465F6352E}"/>
              </a:ext>
            </a:extLst>
          </p:cNvPr>
          <p:cNvSpPr txBox="1"/>
          <p:nvPr/>
        </p:nvSpPr>
        <p:spPr>
          <a:xfrm>
            <a:off x="7287065" y="2367816"/>
            <a:ext cx="30808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Evitar, quema.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27616954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B5DD25-F31F-38D3-8FC6-5473CA03D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768626"/>
            <a:ext cx="8911687" cy="1136374"/>
          </a:xfrm>
        </p:spPr>
        <p:txBody>
          <a:bodyPr>
            <a:normAutofit fontScale="90000"/>
          </a:bodyPr>
          <a:lstStyle/>
          <a:p>
            <a:r>
              <a:rPr lang="es-ES" dirty="0"/>
              <a:t>Buscar en internet  2 diseños que muestren el uso de la ley de semejanza</a:t>
            </a:r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07529968-BCE8-9EA0-D19F-8CA546D67107}"/>
              </a:ext>
            </a:extLst>
          </p:cNvPr>
          <p:cNvSpPr/>
          <p:nvPr/>
        </p:nvSpPr>
        <p:spPr>
          <a:xfrm>
            <a:off x="6612572" y="362504"/>
            <a:ext cx="2658037" cy="3849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Ley de semejanza</a:t>
            </a:r>
            <a:endParaRPr lang="es-CR" dirty="0"/>
          </a:p>
        </p:txBody>
      </p:sp>
      <p:pic>
        <p:nvPicPr>
          <p:cNvPr id="2056" name="Picture 8" descr="Principios y Leyes de la Gestalt en el Diseño Gráfico">
            <a:extLst>
              <a:ext uri="{FF2B5EF4-FFF2-40B4-BE49-F238E27FC236}">
                <a16:creationId xmlns:a16="http://schemas.microsoft.com/office/drawing/2014/main" id="{2CC03D71-BE7D-16B6-19CD-BA59F6AECDE7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3468" y="2311122"/>
            <a:ext cx="4077338" cy="3557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Teoría de la Gestalt | BenArt3D - Diseño Gráfico">
            <a:extLst>
              <a:ext uri="{FF2B5EF4-FFF2-40B4-BE49-F238E27FC236}">
                <a16:creationId xmlns:a16="http://schemas.microsoft.com/office/drawing/2014/main" id="{D7A0A0EB-4630-4A47-1A4C-9F3B520A11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915" y="2311122"/>
            <a:ext cx="3851617" cy="3557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ángulo 6">
            <a:extLst>
              <a:ext uri="{FF2B5EF4-FFF2-40B4-BE49-F238E27FC236}">
                <a16:creationId xmlns:a16="http://schemas.microsoft.com/office/drawing/2014/main" id="{6C6F2AA6-C2E3-E8EC-E357-5D7A9AD20EA2}"/>
              </a:ext>
            </a:extLst>
          </p:cNvPr>
          <p:cNvSpPr/>
          <p:nvPr/>
        </p:nvSpPr>
        <p:spPr>
          <a:xfrm>
            <a:off x="2700997" y="383667"/>
            <a:ext cx="2124221" cy="3849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7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2196405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F67E32-8FED-2D9B-A6EE-9FBD8891E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R" sz="3200" b="1" dirty="0"/>
              <a:t>Actividad 1:</a:t>
            </a:r>
            <a:br>
              <a:rPr lang="es-CR" sz="3200" dirty="0"/>
            </a:br>
            <a:r>
              <a:rPr lang="es-CR" sz="3200" dirty="0"/>
              <a:t>Imagen de un sitio con buen concepto de diseño</a:t>
            </a:r>
          </a:p>
        </p:txBody>
      </p:sp>
      <p:pic>
        <p:nvPicPr>
          <p:cNvPr id="5" name="Marcador de contenido 4" descr="Una persona con un celular en la mano&#10;&#10;Descripción generada automáticamente con confianza baja">
            <a:extLst>
              <a:ext uri="{FF2B5EF4-FFF2-40B4-BE49-F238E27FC236}">
                <a16:creationId xmlns:a16="http://schemas.microsoft.com/office/drawing/2014/main" id="{34CEFF35-2FEE-516C-82E6-357A133020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89213" y="2289175"/>
            <a:ext cx="8915400" cy="3467100"/>
          </a:xfrm>
        </p:spPr>
      </p:pic>
    </p:spTree>
    <p:extLst>
      <p:ext uri="{BB962C8B-B14F-4D97-AF65-F5344CB8AC3E}">
        <p14:creationId xmlns:p14="http://schemas.microsoft.com/office/powerpoint/2010/main" val="23332575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Marcador de contenido 19">
            <a:extLst>
              <a:ext uri="{FF2B5EF4-FFF2-40B4-BE49-F238E27FC236}">
                <a16:creationId xmlns:a16="http://schemas.microsoft.com/office/drawing/2014/main" id="{E38161AE-6BFA-C81F-92B9-D7111FF710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364198"/>
            <a:ext cx="8915400" cy="3317053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8E5FBDFA-B59D-5C3A-DCAE-07020361F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608342"/>
          </a:xfrm>
        </p:spPr>
        <p:txBody>
          <a:bodyPr>
            <a:normAutofit fontScale="90000"/>
          </a:bodyPr>
          <a:lstStyle/>
          <a:p>
            <a:r>
              <a:rPr lang="es-ES" dirty="0"/>
              <a:t>Ley de Continuidad:</a:t>
            </a:r>
            <a:br>
              <a:rPr lang="es-ES" dirty="0"/>
            </a:br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B93BE4BD-818B-6072-1A3F-ABFB20B3B21E}"/>
              </a:ext>
            </a:extLst>
          </p:cNvPr>
          <p:cNvSpPr/>
          <p:nvPr/>
        </p:nvSpPr>
        <p:spPr>
          <a:xfrm>
            <a:off x="2809461" y="150115"/>
            <a:ext cx="1749287" cy="3799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8</a:t>
            </a:r>
            <a:endParaRPr lang="es-CR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C82E92A1-891D-D2BA-AE9E-438E23B5EBAA}"/>
              </a:ext>
            </a:extLst>
          </p:cNvPr>
          <p:cNvSpPr txBox="1"/>
          <p:nvPr/>
        </p:nvSpPr>
        <p:spPr>
          <a:xfrm>
            <a:off x="2589211" y="1434905"/>
            <a:ext cx="869307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0" i="0" dirty="0">
                <a:effectLst/>
              </a:rPr>
              <a:t>Profe acá aplica en los triángulos que señal que si damos clip ahí hay mas información .</a:t>
            </a:r>
            <a:endParaRPr lang="es-CR" dirty="0"/>
          </a:p>
        </p:txBody>
      </p:sp>
      <p:sp>
        <p:nvSpPr>
          <p:cNvPr id="3" name="Flecha: hacia abajo 2">
            <a:extLst>
              <a:ext uri="{FF2B5EF4-FFF2-40B4-BE49-F238E27FC236}">
                <a16:creationId xmlns:a16="http://schemas.microsoft.com/office/drawing/2014/main" id="{DEECE5A7-4A5B-AAEB-E37D-C86B55CE9B5C}"/>
              </a:ext>
            </a:extLst>
          </p:cNvPr>
          <p:cNvSpPr/>
          <p:nvPr/>
        </p:nvSpPr>
        <p:spPr>
          <a:xfrm>
            <a:off x="10643221" y="1563983"/>
            <a:ext cx="861391" cy="199409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51819028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A50D18-864D-64DC-F5A0-1A0339DE01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66421" y="269899"/>
            <a:ext cx="8911687" cy="914400"/>
          </a:xfrm>
        </p:spPr>
        <p:txBody>
          <a:bodyPr>
            <a:normAutofit fontScale="90000"/>
          </a:bodyPr>
          <a:lstStyle/>
          <a:p>
            <a:r>
              <a:rPr lang="es-ES" dirty="0"/>
              <a:t>Ley de Cierre: Porque la mente relaciona y cierra que es una bola de futbol.</a:t>
            </a:r>
            <a:endParaRPr lang="es-CR" dirty="0"/>
          </a:p>
        </p:txBody>
      </p:sp>
      <p:pic>
        <p:nvPicPr>
          <p:cNvPr id="3078" name="Picture 6" descr="vector design web">
            <a:extLst>
              <a:ext uri="{FF2B5EF4-FFF2-40B4-BE49-F238E27FC236}">
                <a16:creationId xmlns:a16="http://schemas.microsoft.com/office/drawing/2014/main" id="{6868F42E-0792-E6F1-CD35-D0FF950639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5328" y="1424354"/>
            <a:ext cx="5163747" cy="51637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21736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194E3A-06FE-1AFB-14FD-4609E5096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754116"/>
          </a:xfrm>
        </p:spPr>
        <p:txBody>
          <a:bodyPr/>
          <a:lstStyle/>
          <a:p>
            <a:r>
              <a:rPr lang="es-ES" dirty="0"/>
              <a:t>Ley Proximidad</a:t>
            </a:r>
            <a:endParaRPr lang="es-CR" dirty="0"/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90CDDBFD-14E8-1A25-4105-92FA0417D4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4537" y="2546928"/>
            <a:ext cx="8562926" cy="4311072"/>
          </a:xfrm>
        </p:spPr>
      </p:pic>
      <p:sp>
        <p:nvSpPr>
          <p:cNvPr id="6" name="CuadroTexto 5">
            <a:extLst>
              <a:ext uri="{FF2B5EF4-FFF2-40B4-BE49-F238E27FC236}">
                <a16:creationId xmlns:a16="http://schemas.microsoft.com/office/drawing/2014/main" id="{8C03B153-1315-2CF5-171A-23BC8EB35308}"/>
              </a:ext>
            </a:extLst>
          </p:cNvPr>
          <p:cNvSpPr txBox="1"/>
          <p:nvPr/>
        </p:nvSpPr>
        <p:spPr>
          <a:xfrm>
            <a:off x="2592925" y="1674055"/>
            <a:ext cx="87456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0" i="0" dirty="0">
                <a:effectLst/>
                <a:latin typeface="+mj-lt"/>
              </a:rPr>
              <a:t>Percibimos como grupo los elementos de la navegación, el titular con el texto introductorio y los dos botones que hay debajo:</a:t>
            </a:r>
            <a:endParaRPr lang="es-CR" dirty="0">
              <a:latin typeface="+mj-lt"/>
            </a:endParaRPr>
          </a:p>
        </p:txBody>
      </p:sp>
      <p:sp>
        <p:nvSpPr>
          <p:cNvPr id="3" name="Flecha: hacia abajo 2">
            <a:extLst>
              <a:ext uri="{FF2B5EF4-FFF2-40B4-BE49-F238E27FC236}">
                <a16:creationId xmlns:a16="http://schemas.microsoft.com/office/drawing/2014/main" id="{57A55552-07CF-7AA0-52A9-952C9E60912F}"/>
              </a:ext>
            </a:extLst>
          </p:cNvPr>
          <p:cNvSpPr/>
          <p:nvPr/>
        </p:nvSpPr>
        <p:spPr>
          <a:xfrm rot="3953877">
            <a:off x="10072663" y="1275729"/>
            <a:ext cx="609600" cy="205282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14395388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75D8186-0469-3977-55C7-F4D1F53F1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Ley de fondo </a:t>
            </a:r>
            <a:r>
              <a:rPr lang="es-CR"/>
              <a:t>y figura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D7727FDD-544E-A6AD-6A92-CC5D177C9E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1" y="2201682"/>
            <a:ext cx="7638001" cy="4557844"/>
          </a:xfr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B58F745D-6325-2C2B-7130-89449513F492}"/>
              </a:ext>
            </a:extLst>
          </p:cNvPr>
          <p:cNvSpPr/>
          <p:nvPr/>
        </p:nvSpPr>
        <p:spPr>
          <a:xfrm>
            <a:off x="2589212" y="98474"/>
            <a:ext cx="2250074" cy="4220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R" dirty="0"/>
              <a:t>Actividad 9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AA366F66-DDDD-DD4D-F92B-F1752E6547BF}"/>
              </a:ext>
            </a:extLst>
          </p:cNvPr>
          <p:cNvSpPr txBox="1"/>
          <p:nvPr/>
        </p:nvSpPr>
        <p:spPr>
          <a:xfrm>
            <a:off x="2589211" y="1310472"/>
            <a:ext cx="841172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La ley se cumple en las letras, debido a que usa el color de fondo como referencia para darle forma. De la misma forma las letras de los embaces.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430274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CCCDEF-F446-967C-17C1-A5DF838B1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1704" y="0"/>
            <a:ext cx="8911687" cy="872197"/>
          </a:xfrm>
        </p:spPr>
        <p:txBody>
          <a:bodyPr/>
          <a:lstStyle/>
          <a:p>
            <a:r>
              <a:rPr lang="es-ES" dirty="0"/>
              <a:t>Ley de Fondo Figura</a:t>
            </a:r>
            <a:endParaRPr lang="es-CR" dirty="0"/>
          </a:p>
        </p:txBody>
      </p:sp>
      <p:pic>
        <p:nvPicPr>
          <p:cNvPr id="4" name="Marcador de contenido 3">
            <a:extLst>
              <a:ext uri="{FF2B5EF4-FFF2-40B4-BE49-F238E27FC236}">
                <a16:creationId xmlns:a16="http://schemas.microsoft.com/office/drawing/2014/main" id="{462F0F78-BC9F-FA4D-F537-C9BF634DBB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6769" y="1905001"/>
            <a:ext cx="10438228" cy="4819356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5A7283B8-A290-CA11-48EF-AD0EA446F8DF}"/>
              </a:ext>
            </a:extLst>
          </p:cNvPr>
          <p:cNvSpPr txBox="1"/>
          <p:nvPr/>
        </p:nvSpPr>
        <p:spPr>
          <a:xfrm>
            <a:off x="2208628" y="872197"/>
            <a:ext cx="85109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Se cumple en las imágenes de los artículos de venta, hicieron las imágenes con la referencia del color negro de fondo, además la letra IPAD AIR, también cumple esa ley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5009260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994ECF-2412-3A65-259B-BDFD47794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composiciones de peso visual: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F4D542-38FC-AE82-6070-A60AC8015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006222"/>
          </a:xfrm>
        </p:spPr>
        <p:txBody>
          <a:bodyPr/>
          <a:lstStyle/>
          <a:p>
            <a:r>
              <a:rPr lang="es-ES" dirty="0"/>
              <a:t>Tamaño</a:t>
            </a:r>
          </a:p>
          <a:p>
            <a:endParaRPr lang="es-ES" dirty="0"/>
          </a:p>
          <a:p>
            <a:endParaRPr lang="es-CR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B17CC3D-D578-DE0B-AD14-9123578B37FF}"/>
              </a:ext>
            </a:extLst>
          </p:cNvPr>
          <p:cNvSpPr/>
          <p:nvPr/>
        </p:nvSpPr>
        <p:spPr>
          <a:xfrm>
            <a:off x="2743200" y="119270"/>
            <a:ext cx="2146852" cy="371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 10</a:t>
            </a:r>
            <a:endParaRPr lang="es-CR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61C586E-2C23-6C0C-9689-1403D4B224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2196572"/>
            <a:ext cx="8256104" cy="468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5219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994ECF-2412-3A65-259B-BDFD47794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composiciones de peso visual: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F4D542-38FC-AE82-6070-A60AC8015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006222"/>
          </a:xfrm>
        </p:spPr>
        <p:txBody>
          <a:bodyPr/>
          <a:lstStyle/>
          <a:p>
            <a:r>
              <a:rPr lang="es-ES" dirty="0"/>
              <a:t>Color</a:t>
            </a:r>
          </a:p>
          <a:p>
            <a:endParaRPr lang="es-CR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B17CC3D-D578-DE0B-AD14-9123578B37FF}"/>
              </a:ext>
            </a:extLst>
          </p:cNvPr>
          <p:cNvSpPr/>
          <p:nvPr/>
        </p:nvSpPr>
        <p:spPr>
          <a:xfrm>
            <a:off x="2743200" y="119270"/>
            <a:ext cx="2146852" cy="371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 10</a:t>
            </a:r>
            <a:endParaRPr lang="es-CR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C18FECC-67CE-296B-9699-98ABFD22B8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5720" y="2266122"/>
            <a:ext cx="8242853" cy="4333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163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994ECF-2412-3A65-259B-BDFD47794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composiciones de peso visual: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F4D542-38FC-AE82-6070-A60AC8015E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802296"/>
            <a:ext cx="8915400" cy="4108926"/>
          </a:xfrm>
        </p:spPr>
        <p:txBody>
          <a:bodyPr/>
          <a:lstStyle/>
          <a:p>
            <a:r>
              <a:rPr lang="es-ES" dirty="0"/>
              <a:t>Textura</a:t>
            </a:r>
          </a:p>
          <a:p>
            <a:endParaRPr lang="es-CR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B17CC3D-D578-DE0B-AD14-9123578B37FF}"/>
              </a:ext>
            </a:extLst>
          </p:cNvPr>
          <p:cNvSpPr/>
          <p:nvPr/>
        </p:nvSpPr>
        <p:spPr>
          <a:xfrm>
            <a:off x="2743200" y="119270"/>
            <a:ext cx="2146852" cy="371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 10</a:t>
            </a:r>
            <a:endParaRPr lang="es-CR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5F27C66-C476-F6CC-3B7F-7627E90A2D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2196572"/>
            <a:ext cx="8256104" cy="468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2176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994ECF-2412-3A65-259B-BDFD47794D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composiciones de peso visual: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F4D542-38FC-AE82-6070-A60AC8015E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Rotación</a:t>
            </a:r>
          </a:p>
          <a:p>
            <a:endParaRPr lang="es-CR" dirty="0"/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CB17CC3D-D578-DE0B-AD14-9123578B37FF}"/>
              </a:ext>
            </a:extLst>
          </p:cNvPr>
          <p:cNvSpPr/>
          <p:nvPr/>
        </p:nvSpPr>
        <p:spPr>
          <a:xfrm>
            <a:off x="2743200" y="119270"/>
            <a:ext cx="2146852" cy="3710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 10</a:t>
            </a:r>
            <a:endParaRPr lang="es-CR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D1A0017-BB95-7030-C562-1FF009176F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5101" y="2557775"/>
            <a:ext cx="8289511" cy="4186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85178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C9139C-DC98-8143-F6DD-F6A8A572C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2 composiciones por dirección visual :</a:t>
            </a:r>
            <a:endParaRPr lang="es-CR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4BB41450-945D-90C3-F545-277C091242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15199" y="1905000"/>
            <a:ext cx="9411117" cy="4214590"/>
          </a:xfrm>
          <a:ln>
            <a:solidFill>
              <a:srgbClr val="E0EBF7"/>
            </a:solidFill>
            <a:prstDash val="solid"/>
          </a:ln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6D2D1377-3187-7805-E582-F4340075378F}"/>
              </a:ext>
            </a:extLst>
          </p:cNvPr>
          <p:cNvSpPr/>
          <p:nvPr/>
        </p:nvSpPr>
        <p:spPr>
          <a:xfrm>
            <a:off x="2589212" y="44726"/>
            <a:ext cx="2393605" cy="465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11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26990047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F67E32-8FED-2D9B-A6EE-9FBD8891E6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CR" sz="3200" b="1" dirty="0"/>
              <a:t>Actividad 1:</a:t>
            </a:r>
            <a:br>
              <a:rPr lang="es-CR" sz="3200" dirty="0"/>
            </a:br>
            <a:r>
              <a:rPr lang="es-CR" sz="3200" dirty="0"/>
              <a:t>Imagen de un sitio con mal concepto de diseño</a:t>
            </a:r>
          </a:p>
        </p:txBody>
      </p:sp>
      <p:pic>
        <p:nvPicPr>
          <p:cNvPr id="1026" name="Picture 2" descr="Cantina Chichilo de Buenos Aires">
            <a:extLst>
              <a:ext uri="{FF2B5EF4-FFF2-40B4-BE49-F238E27FC236}">
                <a16:creationId xmlns:a16="http://schemas.microsoft.com/office/drawing/2014/main" id="{9A06A8DE-E014-C3DB-DF7B-98E79E60F67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98086" y="2133600"/>
            <a:ext cx="7097653" cy="3778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228200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C9139C-DC98-8143-F6DD-F6A8A572C0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2 composiciones por dirección visual :</a:t>
            </a:r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6D2D1377-3187-7805-E582-F4340075378F}"/>
              </a:ext>
            </a:extLst>
          </p:cNvPr>
          <p:cNvSpPr/>
          <p:nvPr/>
        </p:nvSpPr>
        <p:spPr>
          <a:xfrm>
            <a:off x="2589212" y="44726"/>
            <a:ext cx="2393605" cy="4650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11</a:t>
            </a:r>
            <a:endParaRPr lang="es-CR" dirty="0"/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ACC65EF7-0487-4021-0BB3-26F608EC6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9213" y="2223286"/>
            <a:ext cx="8915400" cy="3598877"/>
          </a:xfrm>
        </p:spPr>
      </p:pic>
    </p:spTree>
    <p:extLst>
      <p:ext uri="{BB962C8B-B14F-4D97-AF65-F5344CB8AC3E}">
        <p14:creationId xmlns:p14="http://schemas.microsoft.com/office/powerpoint/2010/main" val="2547355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9F4176-F422-D110-31CB-BA2AAC8A2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3 composiciones que tengan dirección visual: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90365F-8B5A-2CDD-2581-4426DB859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374" y="2133599"/>
            <a:ext cx="11290852" cy="4638261"/>
          </a:xfrm>
        </p:spPr>
        <p:txBody>
          <a:bodyPr/>
          <a:lstStyle/>
          <a:p>
            <a:r>
              <a:rPr lang="es-ES" dirty="0"/>
              <a:t>Forma: EL peso visual esta sobre los objetos blanco</a:t>
            </a:r>
          </a:p>
          <a:p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641C49A-A412-6549-DDE4-B61F8ABCCF20}"/>
              </a:ext>
            </a:extLst>
          </p:cNvPr>
          <p:cNvSpPr/>
          <p:nvPr/>
        </p:nvSpPr>
        <p:spPr>
          <a:xfrm>
            <a:off x="2589212" y="172278"/>
            <a:ext cx="1730997" cy="3180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12</a:t>
            </a:r>
            <a:endParaRPr lang="es-CR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B83EFF5-B705-150D-28CF-9678A13258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08922" y="2527852"/>
            <a:ext cx="9183756" cy="4157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63985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9F4176-F422-D110-31CB-BA2AAC8A2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3 composiciones que tengan dirección visual: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90365F-8B5A-2CDD-2581-4426DB859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374" y="1905001"/>
            <a:ext cx="11290852" cy="4866860"/>
          </a:xfrm>
        </p:spPr>
        <p:txBody>
          <a:bodyPr/>
          <a:lstStyle/>
          <a:p>
            <a:r>
              <a:rPr lang="es-ES" dirty="0"/>
              <a:t>			Posición relativas de elementos: En este caso porque  las </a:t>
            </a:r>
            <a:r>
              <a:rPr lang="es-ES" dirty="0" err="1"/>
              <a:t>ipad</a:t>
            </a:r>
            <a:r>
              <a:rPr lang="es-ES" dirty="0"/>
              <a:t> nos va orientando hacia que dirección seguir en mi caso seria de izquierda    a derecha.</a:t>
            </a:r>
          </a:p>
          <a:p>
            <a:r>
              <a:rPr lang="es-ES" dirty="0"/>
              <a:t>               </a:t>
            </a:r>
          </a:p>
          <a:p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641C49A-A412-6549-DDE4-B61F8ABCCF20}"/>
              </a:ext>
            </a:extLst>
          </p:cNvPr>
          <p:cNvSpPr/>
          <p:nvPr/>
        </p:nvSpPr>
        <p:spPr>
          <a:xfrm>
            <a:off x="2592925" y="86139"/>
            <a:ext cx="1730997" cy="3180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12</a:t>
            </a:r>
            <a:endParaRPr lang="es-CR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77E526C2-BEE3-2553-B9F9-F2687547BF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435" y="2528238"/>
            <a:ext cx="8772939" cy="4243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162333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9F4176-F422-D110-31CB-BA2AAC8A2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3 composiciones que tengan dirección visual: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D90365F-8B5A-2CDD-2581-4426DB859C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374" y="1762539"/>
            <a:ext cx="10045148" cy="5009321"/>
          </a:xfrm>
        </p:spPr>
        <p:txBody>
          <a:bodyPr/>
          <a:lstStyle/>
          <a:p>
            <a:r>
              <a:rPr lang="es-ES" dirty="0"/>
              <a:t>Por Significado: En este caso la mirada en primer plano la dirigimos  a la imagen de lata cerveza y este a su vez nos dirige con la mirada y la mano hacia lado derecha.</a:t>
            </a:r>
          </a:p>
          <a:p>
            <a:r>
              <a:rPr lang="es-ES" dirty="0"/>
              <a:t>             </a:t>
            </a:r>
          </a:p>
          <a:p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F641C49A-A412-6549-DDE4-B61F8ABCCF20}"/>
              </a:ext>
            </a:extLst>
          </p:cNvPr>
          <p:cNvSpPr/>
          <p:nvPr/>
        </p:nvSpPr>
        <p:spPr>
          <a:xfrm>
            <a:off x="2589212" y="172278"/>
            <a:ext cx="1730997" cy="31805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12</a:t>
            </a:r>
            <a:endParaRPr lang="es-CR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69CC626-BEDC-6F64-02DE-0C6AD3F2FB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6789" y="2499485"/>
            <a:ext cx="8898421" cy="418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833250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EE904C-AE81-4548-E915-1F0225373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87669" y="624110"/>
            <a:ext cx="4137059" cy="1280890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/>
              <a:t>Ingresar a color y crear paleta de colores para mi sitio web a partir del logo 5 a 6 colores</a:t>
            </a:r>
          </a:p>
        </p:txBody>
      </p:sp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C26D4DFA-B27D-AAC4-774E-DE6D557D9E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956" y="2133600"/>
            <a:ext cx="4140772" cy="377762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solidFill>
                  <a:srgbClr val="000000"/>
                </a:solidFill>
              </a:rPr>
              <a:t>Actividad 13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873882B-4E41-9AD3-8908-9E9B13A33A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9835" y="1583869"/>
            <a:ext cx="7173326" cy="5125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27748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3210D-3F37-7EAE-B679-7AE753E3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3 composiciones que tengan balance visual: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619F81-1A07-CFD9-2477-64C06937C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006222"/>
          </a:xfrm>
        </p:spPr>
        <p:txBody>
          <a:bodyPr/>
          <a:lstStyle/>
          <a:p>
            <a:r>
              <a:rPr lang="es-ES" dirty="0"/>
              <a:t>Simétrico: Aplica en la imágenes que todas a pesar que tiene diferente ubicación son iguales.</a:t>
            </a:r>
          </a:p>
          <a:p>
            <a:endParaRPr lang="es-ES" dirty="0"/>
          </a:p>
          <a:p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B9A6FC8-16B3-D699-7CA7-19C10B9091E1}"/>
              </a:ext>
            </a:extLst>
          </p:cNvPr>
          <p:cNvSpPr/>
          <p:nvPr/>
        </p:nvSpPr>
        <p:spPr>
          <a:xfrm>
            <a:off x="2589212" y="159026"/>
            <a:ext cx="1876771" cy="357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Activad 14</a:t>
            </a:r>
            <a:endParaRPr lang="es-CR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1B209B9B-FCAC-18A5-65B9-3427EE508D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495" y="2619553"/>
            <a:ext cx="9037983" cy="42053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777959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3210D-3F37-7EAE-B679-7AE753E3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3 composiciones que tengan balance visual: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619F81-1A07-CFD9-2477-64C06937C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2107096"/>
            <a:ext cx="8915400" cy="3777622"/>
          </a:xfrm>
        </p:spPr>
        <p:txBody>
          <a:bodyPr/>
          <a:lstStyle/>
          <a:p>
            <a:r>
              <a:rPr lang="es-ES" dirty="0"/>
              <a:t>Asimétrico: Aplica en la en el recuadro del texto Johnnie y el Vaso que son diferentes.</a:t>
            </a:r>
          </a:p>
          <a:p>
            <a:endParaRPr lang="es-ES" dirty="0"/>
          </a:p>
          <a:p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B9A6FC8-16B3-D699-7CA7-19C10B9091E1}"/>
              </a:ext>
            </a:extLst>
          </p:cNvPr>
          <p:cNvSpPr/>
          <p:nvPr/>
        </p:nvSpPr>
        <p:spPr>
          <a:xfrm>
            <a:off x="2589212" y="159026"/>
            <a:ext cx="1876771" cy="357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Activad 14</a:t>
            </a:r>
            <a:endParaRPr lang="es-CR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7EA1A4F-BC8E-2300-2B09-FF33E3D7C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49336" y="2703857"/>
            <a:ext cx="8255276" cy="412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51918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3210D-3F37-7EAE-B679-7AE753E3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3 composiciones que tengan balance visual: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619F81-1A07-CFD9-2477-64C06937C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006222"/>
          </a:xfrm>
        </p:spPr>
        <p:txBody>
          <a:bodyPr/>
          <a:lstStyle/>
          <a:p>
            <a:r>
              <a:rPr lang="es-ES" dirty="0"/>
              <a:t>Caótico: Aplicaría en la imagen del hombre de candado y su alrededor</a:t>
            </a:r>
          </a:p>
          <a:p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B9A6FC8-16B3-D699-7CA7-19C10B9091E1}"/>
              </a:ext>
            </a:extLst>
          </p:cNvPr>
          <p:cNvSpPr/>
          <p:nvPr/>
        </p:nvSpPr>
        <p:spPr>
          <a:xfrm>
            <a:off x="2589212" y="159026"/>
            <a:ext cx="1876771" cy="357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Activad 14</a:t>
            </a:r>
            <a:endParaRPr lang="es-CR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E3AC009F-FF5D-FB2E-8A59-96625075DC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2842" y="2428417"/>
            <a:ext cx="8468139" cy="3482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5735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C93210D-3F37-7EAE-B679-7AE753E303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Buscar en internet 3 composiciones que tengan balance visual:</a:t>
            </a:r>
            <a:endParaRPr lang="es-CR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4619F81-1A07-CFD9-2477-64C06937C4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4006222"/>
          </a:xfrm>
        </p:spPr>
        <p:txBody>
          <a:bodyPr/>
          <a:lstStyle/>
          <a:p>
            <a:r>
              <a:rPr lang="es-ES" dirty="0"/>
              <a:t>Radial: Aplica en la información alrededor del personaje de corbata</a:t>
            </a:r>
          </a:p>
          <a:p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B9A6FC8-16B3-D699-7CA7-19C10B9091E1}"/>
              </a:ext>
            </a:extLst>
          </p:cNvPr>
          <p:cNvSpPr/>
          <p:nvPr/>
        </p:nvSpPr>
        <p:spPr>
          <a:xfrm>
            <a:off x="2589212" y="159026"/>
            <a:ext cx="1876771" cy="357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Activad 14</a:t>
            </a:r>
            <a:endParaRPr lang="es-CR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6F47D13-2CCE-8A5C-DFFF-1A2581E2E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0381" y="2292626"/>
            <a:ext cx="8156913" cy="413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62116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E035F4-FE0E-6348-CB7E-EEBDF707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368" y="509810"/>
            <a:ext cx="8911687" cy="1280890"/>
          </a:xfrm>
        </p:spPr>
        <p:txBody>
          <a:bodyPr/>
          <a:lstStyle/>
          <a:p>
            <a:r>
              <a:rPr lang="es-ES" dirty="0"/>
              <a:t>Buscar en internet 2 composiciones que tengan patrón de lectura en z</a:t>
            </a:r>
            <a:endParaRPr lang="es-CR" dirty="0"/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797B00C3-C2A1-E519-E3B7-2837DEAFB8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5760" y="1905001"/>
            <a:ext cx="11826240" cy="4860234"/>
          </a:xfr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1AA29B4C-5EF8-9752-6564-A6C98B6D24D6}"/>
              </a:ext>
            </a:extLst>
          </p:cNvPr>
          <p:cNvSpPr/>
          <p:nvPr/>
        </p:nvSpPr>
        <p:spPr>
          <a:xfrm>
            <a:off x="2589212" y="92765"/>
            <a:ext cx="1638231" cy="302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15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891887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11EE9C-3A20-2A9C-D907-D8D75CAB76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R" dirty="0"/>
              <a:t>Actividad 2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08F881A-7F20-6578-2246-DDC3BADDC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30749" y="1969475"/>
            <a:ext cx="3992732" cy="576262"/>
          </a:xfrm>
        </p:spPr>
        <p:txBody>
          <a:bodyPr/>
          <a:lstStyle/>
          <a:p>
            <a:r>
              <a:rPr lang="es-CR" dirty="0"/>
              <a:t>Diseño Universal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E60F5E7-C87A-58DE-D64B-78DA87CC4179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6211" y="2824768"/>
            <a:ext cx="3703733" cy="3135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D36A473B-294A-E910-DFDE-C822E0098B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s-CR" dirty="0"/>
              <a:t>Diseño Temporal</a:t>
            </a:r>
          </a:p>
        </p:txBody>
      </p:sp>
      <p:pic>
        <p:nvPicPr>
          <p:cNvPr id="2052" name="Picture 4" descr="Tipos de Señalización - JOP Avisos - ¿Qué es la señalización?">
            <a:extLst>
              <a:ext uri="{FF2B5EF4-FFF2-40B4-BE49-F238E27FC236}">
                <a16:creationId xmlns:a16="http://schemas.microsoft.com/office/drawing/2014/main" id="{FEBD018C-8ABC-C543-62A1-D9A94999175A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1657" y="2824768"/>
            <a:ext cx="33528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721623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E035F4-FE0E-6348-CB7E-EEBDF707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368" y="509810"/>
            <a:ext cx="8911687" cy="1280890"/>
          </a:xfrm>
        </p:spPr>
        <p:txBody>
          <a:bodyPr/>
          <a:lstStyle/>
          <a:p>
            <a:r>
              <a:rPr lang="es-ES" dirty="0"/>
              <a:t>Buscar en internet 2 composiciones que tengan patrón de lectura en z</a:t>
            </a:r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AA29B4C-5EF8-9752-6564-A6C98B6D24D6}"/>
              </a:ext>
            </a:extLst>
          </p:cNvPr>
          <p:cNvSpPr/>
          <p:nvPr/>
        </p:nvSpPr>
        <p:spPr>
          <a:xfrm>
            <a:off x="2589212" y="92765"/>
            <a:ext cx="1638231" cy="302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15</a:t>
            </a:r>
            <a:endParaRPr lang="es-CR" dirty="0"/>
          </a:p>
        </p:txBody>
      </p:sp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E373C3C0-EB6B-03E1-9266-2AA18DEAC7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9490" y="1674055"/>
            <a:ext cx="11774658" cy="5091179"/>
          </a:xfrm>
        </p:spPr>
      </p:pic>
    </p:spTree>
    <p:extLst>
      <p:ext uri="{BB962C8B-B14F-4D97-AF65-F5344CB8AC3E}">
        <p14:creationId xmlns:p14="http://schemas.microsoft.com/office/powerpoint/2010/main" val="281907059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E035F4-FE0E-6348-CB7E-EEBDF7077C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9368" y="509810"/>
            <a:ext cx="8911687" cy="1280890"/>
          </a:xfrm>
        </p:spPr>
        <p:txBody>
          <a:bodyPr>
            <a:normAutofit fontScale="90000"/>
          </a:bodyPr>
          <a:lstStyle/>
          <a:p>
            <a:r>
              <a:rPr lang="es-ES" dirty="0"/>
              <a:t>Buscar en internet una imagen y utilizar la herramienta clonar para </a:t>
            </a:r>
            <a:r>
              <a:rPr lang="es-ES"/>
              <a:t>cambiar imagen</a:t>
            </a:r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1AA29B4C-5EF8-9752-6564-A6C98B6D24D6}"/>
              </a:ext>
            </a:extLst>
          </p:cNvPr>
          <p:cNvSpPr/>
          <p:nvPr/>
        </p:nvSpPr>
        <p:spPr>
          <a:xfrm>
            <a:off x="2589212" y="92765"/>
            <a:ext cx="1638231" cy="3027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16</a:t>
            </a:r>
            <a:endParaRPr lang="es-CR" dirty="0"/>
          </a:p>
        </p:txBody>
      </p:sp>
      <p:pic>
        <p:nvPicPr>
          <p:cNvPr id="6" name="Marcador de contenido 5" descr="Un dibujo de un personaje animado&#10;&#10;Descripción generada automáticamente con confianza baja">
            <a:extLst>
              <a:ext uri="{FF2B5EF4-FFF2-40B4-BE49-F238E27FC236}">
                <a16:creationId xmlns:a16="http://schemas.microsoft.com/office/drawing/2014/main" id="{EC2E749C-75BF-9C9F-42D3-B019547080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5211" y="1905000"/>
            <a:ext cx="4762500" cy="3171825"/>
          </a:xfrm>
        </p:spPr>
      </p:pic>
      <p:pic>
        <p:nvPicPr>
          <p:cNvPr id="8" name="Imagen 7" descr="Logotipo&#10;&#10;Descripción generada automáticamente">
            <a:extLst>
              <a:ext uri="{FF2B5EF4-FFF2-40B4-BE49-F238E27FC236}">
                <a16:creationId xmlns:a16="http://schemas.microsoft.com/office/drawing/2014/main" id="{DC5DE040-E46E-0D0F-619B-D2153A9747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2690" y="1907520"/>
            <a:ext cx="4761905" cy="317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54297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000300-5387-F382-195D-E4A7E110A9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23" y="624110"/>
            <a:ext cx="9848090" cy="1509490"/>
          </a:xfrm>
        </p:spPr>
        <p:txBody>
          <a:bodyPr>
            <a:normAutofit fontScale="90000"/>
          </a:bodyPr>
          <a:lstStyle/>
          <a:p>
            <a:r>
              <a:rPr lang="es-CR" dirty="0"/>
              <a:t>Utilizar la siguiente imagen para colorear, el sombrero, la chaqueta, botas y el marco de la puerta.</a:t>
            </a:r>
          </a:p>
        </p:txBody>
      </p:sp>
      <p:pic>
        <p:nvPicPr>
          <p:cNvPr id="6" name="Marcador de contenido 5" descr="Foto en blanco y negro de una puerta&#10;&#10;Descripción generada automáticamente con confianza media">
            <a:extLst>
              <a:ext uri="{FF2B5EF4-FFF2-40B4-BE49-F238E27FC236}">
                <a16:creationId xmlns:a16="http://schemas.microsoft.com/office/drawing/2014/main" id="{A7ECCF19-26AF-693F-7C0D-2C2E67BFE7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61971" y="1764388"/>
            <a:ext cx="3588995" cy="4868529"/>
          </a:xfrm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A3AA5BBE-12E0-B2B3-5C94-7F69CA18C731}"/>
              </a:ext>
            </a:extLst>
          </p:cNvPr>
          <p:cNvSpPr/>
          <p:nvPr/>
        </p:nvSpPr>
        <p:spPr>
          <a:xfrm>
            <a:off x="2589212" y="106017"/>
            <a:ext cx="2102058" cy="4240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R" dirty="0"/>
              <a:t>Actividad 17</a:t>
            </a:r>
          </a:p>
        </p:txBody>
      </p:sp>
      <p:pic>
        <p:nvPicPr>
          <p:cNvPr id="8" name="Imagen 7" descr="Imagen que contiene edificio, exterior, puerta, entrada&#10;&#10;Descripción generada automáticamente">
            <a:extLst>
              <a:ext uri="{FF2B5EF4-FFF2-40B4-BE49-F238E27FC236}">
                <a16:creationId xmlns:a16="http://schemas.microsoft.com/office/drawing/2014/main" id="{872A4579-5FF3-A81C-B171-5B7F05F2267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9040" y="1764388"/>
            <a:ext cx="4142325" cy="486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2931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60B8E7E-AAEB-F4B2-FF47-3BE2C3483EA1}"/>
              </a:ext>
            </a:extLst>
          </p:cNvPr>
          <p:cNvSpPr/>
          <p:nvPr/>
        </p:nvSpPr>
        <p:spPr>
          <a:xfrm>
            <a:off x="2014330" y="371061"/>
            <a:ext cx="1934818" cy="357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18</a:t>
            </a:r>
            <a:endParaRPr lang="es-CR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6685F41-F3CF-CA91-A0B7-04103CE73870}"/>
              </a:ext>
            </a:extLst>
          </p:cNvPr>
          <p:cNvSpPr txBox="1"/>
          <p:nvPr/>
        </p:nvSpPr>
        <p:spPr>
          <a:xfrm>
            <a:off x="2014330" y="1550504"/>
            <a:ext cx="90909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-Descargue al menos 15 imágenes de diferente tamaño</a:t>
            </a:r>
          </a:p>
          <a:p>
            <a:r>
              <a:rPr lang="es-ES" dirty="0"/>
              <a:t>-En el explorador de Windows active las columnas de ancho y alto para observar las medidas de cada imagen.</a:t>
            </a:r>
          </a:p>
          <a:p>
            <a:r>
              <a:rPr lang="es-ES" dirty="0"/>
              <a:t>-Capture con la herramienta recorte el nombre de las imágenes así como el ancho y alto.</a:t>
            </a:r>
          </a:p>
          <a:p>
            <a:r>
              <a:rPr lang="es-ES" dirty="0"/>
              <a:t>-Crear una acción que cambie el ancho de todas las imágenes de la carpeta a 150 pixeles.</a:t>
            </a:r>
          </a:p>
          <a:p>
            <a:r>
              <a:rPr lang="es-ES" dirty="0"/>
              <a:t>-Capture nuevamente en la ventana del explorador el nombre  y alto y ancho de las imágenes.</a:t>
            </a:r>
          </a:p>
          <a:p>
            <a:r>
              <a:rPr lang="es-ES" dirty="0"/>
              <a:t>-Ambas capturas deben quedar en el portafolio digital.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7769264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60B8E7E-AAEB-F4B2-FF47-3BE2C3483EA1}"/>
              </a:ext>
            </a:extLst>
          </p:cNvPr>
          <p:cNvSpPr/>
          <p:nvPr/>
        </p:nvSpPr>
        <p:spPr>
          <a:xfrm>
            <a:off x="2014330" y="371061"/>
            <a:ext cx="1934818" cy="357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18</a:t>
            </a:r>
            <a:endParaRPr lang="es-C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2C2F162-32E4-BBA9-766E-689483F93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15548" y="986646"/>
            <a:ext cx="9914489" cy="5657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1943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60B8E7E-AAEB-F4B2-FF47-3BE2C3483EA1}"/>
              </a:ext>
            </a:extLst>
          </p:cNvPr>
          <p:cNvSpPr/>
          <p:nvPr/>
        </p:nvSpPr>
        <p:spPr>
          <a:xfrm>
            <a:off x="2014330" y="371061"/>
            <a:ext cx="1934818" cy="357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18</a:t>
            </a:r>
            <a:endParaRPr lang="es-C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9ED7A63-255D-5BB0-B7F3-BE8BCDFEF7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3378" y="1048502"/>
            <a:ext cx="10368109" cy="5409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47860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60B8E7E-AAEB-F4B2-FF47-3BE2C3483EA1}"/>
              </a:ext>
            </a:extLst>
          </p:cNvPr>
          <p:cNvSpPr/>
          <p:nvPr/>
        </p:nvSpPr>
        <p:spPr>
          <a:xfrm>
            <a:off x="2014330" y="371061"/>
            <a:ext cx="1934818" cy="357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20</a:t>
            </a:r>
            <a:endParaRPr lang="es-CR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441B729-C1E0-5624-5A34-1798895623D9}"/>
              </a:ext>
            </a:extLst>
          </p:cNvPr>
          <p:cNvSpPr txBox="1"/>
          <p:nvPr/>
        </p:nvSpPr>
        <p:spPr>
          <a:xfrm>
            <a:off x="1696278" y="1828800"/>
            <a:ext cx="927652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Crear el siguiente diseño, en ilustrador, utilizar las herramientas: pluma, polígonos, capas, mano, selección colores, capturar la imagen </a:t>
            </a:r>
            <a:r>
              <a:rPr lang="es-ES"/>
              <a:t>en ilustrador.</a:t>
            </a:r>
            <a:endParaRPr lang="es-CR"/>
          </a:p>
        </p:txBody>
      </p:sp>
      <p:pic>
        <p:nvPicPr>
          <p:cNvPr id="7" name="Imagen 6" descr="Forma, Círculo&#10;&#10;Descripción generada automáticamente">
            <a:extLst>
              <a:ext uri="{FF2B5EF4-FFF2-40B4-BE49-F238E27FC236}">
                <a16:creationId xmlns:a16="http://schemas.microsoft.com/office/drawing/2014/main" id="{06D041EF-A280-D5F8-7F7D-0C1D6366AF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2144" y="2848500"/>
            <a:ext cx="2571363" cy="3728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60398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860B8E7E-AAEB-F4B2-FF47-3BE2C3483EA1}"/>
              </a:ext>
            </a:extLst>
          </p:cNvPr>
          <p:cNvSpPr/>
          <p:nvPr/>
        </p:nvSpPr>
        <p:spPr>
          <a:xfrm>
            <a:off x="2014330" y="371061"/>
            <a:ext cx="1934818" cy="35780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Actividad 21</a:t>
            </a:r>
            <a:endParaRPr lang="es-CR" dirty="0"/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D441B729-C1E0-5624-5A34-1798895623D9}"/>
              </a:ext>
            </a:extLst>
          </p:cNvPr>
          <p:cNvSpPr txBox="1"/>
          <p:nvPr/>
        </p:nvSpPr>
        <p:spPr>
          <a:xfrm>
            <a:off x="1749286" y="1086678"/>
            <a:ext cx="92765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Maceta</a:t>
            </a:r>
            <a:endParaRPr lang="es-CR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BCC8B28F-6C3E-EB99-CB0A-F9EB7ACE36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7232" y="1086678"/>
            <a:ext cx="4591691" cy="5420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50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0F48DD-FB8F-8352-545B-72F895D65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3178" y="131741"/>
            <a:ext cx="8911687" cy="923336"/>
          </a:xfrm>
        </p:spPr>
        <p:txBody>
          <a:bodyPr/>
          <a:lstStyle/>
          <a:p>
            <a:r>
              <a:rPr lang="es-CR" b="1" dirty="0"/>
              <a:t>Actividad 3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89FCF93-45F4-2C09-F7E9-CBA96122F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9065" y="1155301"/>
            <a:ext cx="8526065" cy="53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74821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A8114D-93E4-26C9-BA86-78C7D79B23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Actividad 4</a:t>
            </a:r>
            <a:br>
              <a:rPr lang="es-ES" dirty="0"/>
            </a:br>
            <a:r>
              <a:rPr lang="es-ES" dirty="0"/>
              <a:t>Buscar 1 ejemplo por cada principio</a:t>
            </a:r>
            <a:endParaRPr lang="es-CR" dirty="0"/>
          </a:p>
        </p:txBody>
      </p:sp>
      <p:sp>
        <p:nvSpPr>
          <p:cNvPr id="4" name="Rectángulo 3">
            <a:extLst>
              <a:ext uri="{FF2B5EF4-FFF2-40B4-BE49-F238E27FC236}">
                <a16:creationId xmlns:a16="http://schemas.microsoft.com/office/drawing/2014/main" id="{5FE30D32-4BCB-AD75-2DF7-1CBEA75253B0}"/>
              </a:ext>
            </a:extLst>
          </p:cNvPr>
          <p:cNvSpPr/>
          <p:nvPr/>
        </p:nvSpPr>
        <p:spPr>
          <a:xfrm>
            <a:off x="687387" y="1602361"/>
            <a:ext cx="1046519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r>
              <a:rPr lang="es-ES" sz="5400" b="1" dirty="0">
                <a:ln/>
                <a:solidFill>
                  <a:schemeClr val="accent3"/>
                </a:solidFill>
              </a:rPr>
              <a:t>É</a:t>
            </a:r>
            <a:r>
              <a:rPr lang="es-ES" sz="5400" b="1" cap="none" spc="0" dirty="0">
                <a:ln/>
                <a:solidFill>
                  <a:schemeClr val="accent3"/>
                </a:solidFill>
                <a:effectLst/>
              </a:rPr>
              <a:t>nfasis: </a:t>
            </a:r>
            <a:r>
              <a:rPr lang="es-ES" sz="2000" b="1" cap="none" spc="0" dirty="0">
                <a:ln/>
                <a:solidFill>
                  <a:schemeClr val="accent3"/>
                </a:solidFill>
                <a:effectLst/>
              </a:rPr>
              <a:t>El énfasis esta en la palabra popular en línea y color.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95B5FB3A-9D78-9D16-976E-B836E7F0F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29949" y="2525691"/>
            <a:ext cx="8422636" cy="4282507"/>
          </a:xfrm>
        </p:spPr>
      </p:pic>
    </p:spTree>
    <p:extLst>
      <p:ext uri="{BB962C8B-B14F-4D97-AF65-F5344CB8AC3E}">
        <p14:creationId xmlns:p14="http://schemas.microsoft.com/office/powerpoint/2010/main" val="2087678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>
            <a:extLst>
              <a:ext uri="{FF2B5EF4-FFF2-40B4-BE49-F238E27FC236}">
                <a16:creationId xmlns:a16="http://schemas.microsoft.com/office/drawing/2014/main" id="{1AD1BD91-4D5B-36BD-8042-5413E1A2BF84}"/>
              </a:ext>
            </a:extLst>
          </p:cNvPr>
          <p:cNvSpPr/>
          <p:nvPr/>
        </p:nvSpPr>
        <p:spPr>
          <a:xfrm>
            <a:off x="2589212" y="595196"/>
            <a:ext cx="6824305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r>
              <a:rPr lang="es-ES" sz="5400" b="1" cap="none" spc="0" dirty="0">
                <a:ln/>
                <a:solidFill>
                  <a:schemeClr val="accent3"/>
                </a:solidFill>
                <a:effectLst/>
              </a:rPr>
              <a:t>Balance o Equilibrio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C8F3D12-552A-68CB-6754-880BF16E87F1}"/>
              </a:ext>
            </a:extLst>
          </p:cNvPr>
          <p:cNvSpPr txBox="1"/>
          <p:nvPr/>
        </p:nvSpPr>
        <p:spPr>
          <a:xfrm>
            <a:off x="3502855" y="1702191"/>
            <a:ext cx="16881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ASIMETRICO</a:t>
            </a:r>
            <a:endParaRPr lang="es-CR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58823D14-D325-CF5B-2712-63EB20DEF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0326" y="2197102"/>
            <a:ext cx="9594166" cy="4501350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2A820969-76C1-4A54-3A7D-C167FBE3F4C9}"/>
              </a:ext>
            </a:extLst>
          </p:cNvPr>
          <p:cNvSpPr txBox="1"/>
          <p:nvPr/>
        </p:nvSpPr>
        <p:spPr>
          <a:xfrm>
            <a:off x="5500468" y="1575036"/>
            <a:ext cx="58240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En los recuadros de las imágenes, texto blanco y parte de abajo son diferentes.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2933666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803DD4-58CD-39DB-5F74-A7DB94411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SIMETRICO</a:t>
            </a:r>
            <a:endParaRPr lang="es-CR" dirty="0"/>
          </a:p>
        </p:txBody>
      </p:sp>
      <p:sp>
        <p:nvSpPr>
          <p:cNvPr id="8" name="Marcador de contenido 7">
            <a:extLst>
              <a:ext uri="{FF2B5EF4-FFF2-40B4-BE49-F238E27FC236}">
                <a16:creationId xmlns:a16="http://schemas.microsoft.com/office/drawing/2014/main" id="{57DBF47B-D1DD-2E8D-359D-F02F0C792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905000"/>
            <a:ext cx="8915400" cy="3904957"/>
          </a:xfrm>
        </p:spPr>
        <p:txBody>
          <a:bodyPr/>
          <a:lstStyle/>
          <a:p>
            <a:r>
              <a:rPr lang="es-ES" dirty="0"/>
              <a:t>.</a:t>
            </a:r>
            <a:endParaRPr lang="es-CR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A307D16-F08F-1BA9-97A5-4EA350E6F7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1840" y="2045628"/>
            <a:ext cx="8056098" cy="4529344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22BFBDED-459F-2615-038C-D67B8F330C72}"/>
              </a:ext>
            </a:extLst>
          </p:cNvPr>
          <p:cNvSpPr txBox="1"/>
          <p:nvPr/>
        </p:nvSpPr>
        <p:spPr>
          <a:xfrm>
            <a:off x="3291840" y="1392702"/>
            <a:ext cx="8056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Profesor pienso que aplica al texto  parte inferior y círculos.</a:t>
            </a:r>
            <a:endParaRPr lang="es-CR" dirty="0"/>
          </a:p>
        </p:txBody>
      </p:sp>
    </p:spTree>
    <p:extLst>
      <p:ext uri="{BB962C8B-B14F-4D97-AF65-F5344CB8AC3E}">
        <p14:creationId xmlns:p14="http://schemas.microsoft.com/office/powerpoint/2010/main" val="11986894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n 7">
            <a:extLst>
              <a:ext uri="{FF2B5EF4-FFF2-40B4-BE49-F238E27FC236}">
                <a16:creationId xmlns:a16="http://schemas.microsoft.com/office/drawing/2014/main" id="{54DC5533-4107-AC88-8BEA-9F0AAE6F16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4715" y="1905000"/>
            <a:ext cx="8075075" cy="454001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599E367-3BB1-AB42-ACE4-895D3DEC1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RITMO O MOVIMIENTO</a:t>
            </a:r>
            <a:br>
              <a:rPr lang="es-ES" dirty="0"/>
            </a:br>
            <a:r>
              <a:rPr lang="es-ES" dirty="0"/>
              <a:t>Lineal</a:t>
            </a:r>
            <a:endParaRPr lang="es-CR" dirty="0"/>
          </a:p>
        </p:txBody>
      </p:sp>
      <p:sp>
        <p:nvSpPr>
          <p:cNvPr id="3" name="Flecha: hacia abajo 2">
            <a:extLst>
              <a:ext uri="{FF2B5EF4-FFF2-40B4-BE49-F238E27FC236}">
                <a16:creationId xmlns:a16="http://schemas.microsoft.com/office/drawing/2014/main" id="{7E5834FC-DBB0-35CD-B7C5-DA149CD4BFA0}"/>
              </a:ext>
            </a:extLst>
          </p:cNvPr>
          <p:cNvSpPr/>
          <p:nvPr/>
        </p:nvSpPr>
        <p:spPr>
          <a:xfrm>
            <a:off x="6298237" y="1470992"/>
            <a:ext cx="492370" cy="153844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R"/>
          </a:p>
        </p:txBody>
      </p:sp>
    </p:spTree>
    <p:extLst>
      <p:ext uri="{BB962C8B-B14F-4D97-AF65-F5344CB8AC3E}">
        <p14:creationId xmlns:p14="http://schemas.microsoft.com/office/powerpoint/2010/main" val="2269055257"/>
      </p:ext>
    </p:extLst>
  </p:cSld>
  <p:clrMapOvr>
    <a:masterClrMapping/>
  </p:clrMapOvr>
</p:sld>
</file>

<file path=ppt/theme/theme1.xml><?xml version="1.0" encoding="utf-8"?>
<a:theme xmlns:a="http://schemas.openxmlformats.org/drawingml/2006/main" name="Espiral">
  <a:themeElements>
    <a:clrScheme name="Espiral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Espiral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Espiral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2725</TotalTime>
  <Words>1063</Words>
  <Application>Microsoft Office PowerPoint</Application>
  <PresentationFormat>Panorámica</PresentationFormat>
  <Paragraphs>121</Paragraphs>
  <Slides>47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47</vt:i4>
      </vt:variant>
    </vt:vector>
  </HeadingPairs>
  <TitlesOfParts>
    <vt:vector size="55" baseType="lpstr">
      <vt:lpstr>Alegreya</vt:lpstr>
      <vt:lpstr>Arial</vt:lpstr>
      <vt:lpstr>Asap</vt:lpstr>
      <vt:lpstr>Century Gothic</vt:lpstr>
      <vt:lpstr>Montserrat</vt:lpstr>
      <vt:lpstr>Roboto</vt:lpstr>
      <vt:lpstr>Wingdings 3</vt:lpstr>
      <vt:lpstr>Espiral</vt:lpstr>
      <vt:lpstr>Presentación de PowerPoint</vt:lpstr>
      <vt:lpstr>Actividad 1: Imagen de un sitio con buen concepto de diseño</vt:lpstr>
      <vt:lpstr>Actividad 1: Imagen de un sitio con mal concepto de diseño</vt:lpstr>
      <vt:lpstr>Actividad 2</vt:lpstr>
      <vt:lpstr>Actividad 3</vt:lpstr>
      <vt:lpstr>Actividad 4 Buscar 1 ejemplo por cada principio</vt:lpstr>
      <vt:lpstr>Presentación de PowerPoint</vt:lpstr>
      <vt:lpstr>SIMETRICO</vt:lpstr>
      <vt:lpstr>RITMO O MOVIMIENTO Lineal</vt:lpstr>
      <vt:lpstr>Radial</vt:lpstr>
      <vt:lpstr>Proporción</vt:lpstr>
      <vt:lpstr>Unidad o Armonía</vt:lpstr>
      <vt:lpstr>Contraste: Acá aplica en todo los colores que tiene una armonía para el ojo humano.</vt:lpstr>
      <vt:lpstr>Presentación de PowerPoint</vt:lpstr>
      <vt:lpstr>Presentación de PowerPoint</vt:lpstr>
      <vt:lpstr>Presentación de PowerPoint</vt:lpstr>
      <vt:lpstr>El Contraste</vt:lpstr>
      <vt:lpstr>Síntesis</vt:lpstr>
      <vt:lpstr>Buscar en internet  2 diseños que muestren el uso de la ley de semejanza</vt:lpstr>
      <vt:lpstr>Ley de Continuidad: </vt:lpstr>
      <vt:lpstr>Ley de Cierre: Porque la mente relaciona y cierra que es una bola de futbol.</vt:lpstr>
      <vt:lpstr>Ley Proximidad</vt:lpstr>
      <vt:lpstr>Ley de fondo y figura</vt:lpstr>
      <vt:lpstr>Ley de Fondo Figura</vt:lpstr>
      <vt:lpstr>Buscar en internet composiciones de peso visual:</vt:lpstr>
      <vt:lpstr>Buscar en internet composiciones de peso visual:</vt:lpstr>
      <vt:lpstr>Buscar en internet composiciones de peso visual:</vt:lpstr>
      <vt:lpstr>Buscar en internet composiciones de peso visual:</vt:lpstr>
      <vt:lpstr>Buscar en internet 2 composiciones por dirección visual :</vt:lpstr>
      <vt:lpstr>Buscar en internet 2 composiciones por dirección visual :</vt:lpstr>
      <vt:lpstr>Buscar en internet 3 composiciones que tengan dirección visual:</vt:lpstr>
      <vt:lpstr>Buscar en internet 3 composiciones que tengan dirección visual:</vt:lpstr>
      <vt:lpstr>Buscar en internet 3 composiciones que tengan dirección visual:</vt:lpstr>
      <vt:lpstr>Ingresar a color y crear paleta de colores para mi sitio web a partir del logo 5 a 6 colores</vt:lpstr>
      <vt:lpstr>Buscar en internet 3 composiciones que tengan balance visual:</vt:lpstr>
      <vt:lpstr>Buscar en internet 3 composiciones que tengan balance visual:</vt:lpstr>
      <vt:lpstr>Buscar en internet 3 composiciones que tengan balance visual:</vt:lpstr>
      <vt:lpstr>Buscar en internet 3 composiciones que tengan balance visual:</vt:lpstr>
      <vt:lpstr>Buscar en internet 2 composiciones que tengan patrón de lectura en z</vt:lpstr>
      <vt:lpstr>Buscar en internet 2 composiciones que tengan patrón de lectura en z</vt:lpstr>
      <vt:lpstr>Buscar en internet una imagen y utilizar la herramienta clonar para cambiar imagen</vt:lpstr>
      <vt:lpstr>Utilizar la siguiente imagen para colorear, el sombrero, la chaqueta, botas y el marco de la puerta.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Glen Quijano Junes</dc:creator>
  <cp:lastModifiedBy>Glen Quijano Junes</cp:lastModifiedBy>
  <cp:revision>5</cp:revision>
  <dcterms:created xsi:type="dcterms:W3CDTF">2022-06-20T15:01:07Z</dcterms:created>
  <dcterms:modified xsi:type="dcterms:W3CDTF">2022-08-05T01:14:36Z</dcterms:modified>
</cp:coreProperties>
</file>

<file path=docProps/thumbnail.jpeg>
</file>